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6"/>
  </p:notesMasterIdLst>
  <p:sldIdLst>
    <p:sldId id="319" r:id="rId2"/>
    <p:sldId id="266" r:id="rId3"/>
    <p:sldId id="256" r:id="rId4"/>
    <p:sldId id="257" r:id="rId5"/>
    <p:sldId id="351" r:id="rId6"/>
    <p:sldId id="258" r:id="rId7"/>
    <p:sldId id="338" r:id="rId8"/>
    <p:sldId id="259" r:id="rId9"/>
    <p:sldId id="344" r:id="rId10"/>
    <p:sldId id="345" r:id="rId11"/>
    <p:sldId id="289" r:id="rId12"/>
    <p:sldId id="352" r:id="rId13"/>
    <p:sldId id="353" r:id="rId14"/>
    <p:sldId id="355" r:id="rId15"/>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38" d="100"/>
          <a:sy n="38" d="100"/>
        </p:scale>
        <p:origin x="-1404" y="-10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10686"/>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68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71683"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1741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71685"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71686"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71687"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F75FCF5B-2557-4D41-B8B5-548A651D6E35}"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p:spPr>
        <p:txBody>
          <a:bodyPr/>
          <a:lstStyle/>
          <a:p>
            <a:fld id="{BA1EDA44-3012-4381-A758-4CDAF323796E}" type="slidenum">
              <a:rPr lang="en-US" smtClean="0"/>
              <a:pPr/>
              <a:t>1</a:t>
            </a:fld>
            <a:endParaRPr lang="en-US" smtClean="0"/>
          </a:p>
        </p:txBody>
      </p:sp>
      <p:sp>
        <p:nvSpPr>
          <p:cNvPr id="18435" name="Rectangle 2"/>
          <p:cNvSpPr>
            <a:spLocks noGrp="1" noRot="1" noChangeAspect="1" noChangeArrowheads="1" noTextEdit="1"/>
          </p:cNvSpPr>
          <p:nvPr>
            <p:ph type="sldImg"/>
          </p:nvPr>
        </p:nvSpPr>
        <p:spPr>
          <a:ln/>
        </p:spPr>
      </p:sp>
      <p:sp>
        <p:nvSpPr>
          <p:cNvPr id="1843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p:spPr>
        <p:txBody>
          <a:bodyPr/>
          <a:lstStyle/>
          <a:p>
            <a:fld id="{DE3A9909-1468-4054-896B-38ECFC0A0963}" type="slidenum">
              <a:rPr lang="en-US" smtClean="0"/>
              <a:pPr/>
              <a:t>10</a:t>
            </a:fld>
            <a:endParaRPr lang="en-US" smtClean="0"/>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p:spPr>
        <p:txBody>
          <a:bodyPr/>
          <a:lstStyle/>
          <a:p>
            <a:fld id="{42012DC5-9A3B-4894-B712-56057B7F1C59}" type="slidenum">
              <a:rPr lang="en-US" smtClean="0"/>
              <a:pPr/>
              <a:t>11</a:t>
            </a:fld>
            <a:endParaRPr lang="en-US" smtClean="0"/>
          </a:p>
        </p:txBody>
      </p:sp>
      <p:sp>
        <p:nvSpPr>
          <p:cNvPr id="28675" name="Rectangle 2"/>
          <p:cNvSpPr>
            <a:spLocks noGrp="1" noRot="1" noChangeAspect="1" noChangeArrowheads="1" noTextEdit="1"/>
          </p:cNvSpPr>
          <p:nvPr>
            <p:ph type="sldImg"/>
          </p:nvPr>
        </p:nvSpPr>
        <p:spPr>
          <a:ln/>
        </p:spPr>
      </p:sp>
      <p:sp>
        <p:nvSpPr>
          <p:cNvPr id="2867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Rot="1" noChangeAspect="1" noChangeArrowheads="1" noTextEdit="1"/>
          </p:cNvSpPr>
          <p:nvPr>
            <p:ph type="sldImg"/>
          </p:nvPr>
        </p:nvSpPr>
        <p:spPr>
          <a:ln/>
        </p:spPr>
      </p:sp>
      <p:sp>
        <p:nvSpPr>
          <p:cNvPr id="29699"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Rot="1" noChangeAspect="1" noChangeArrowheads="1" noTextEdit="1"/>
          </p:cNvSpPr>
          <p:nvPr>
            <p:ph type="sldImg"/>
          </p:nvPr>
        </p:nvSpPr>
        <p:spPr>
          <a:ln/>
        </p:spPr>
      </p:sp>
      <p:sp>
        <p:nvSpPr>
          <p:cNvPr id="3072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p:spPr>
        <p:txBody>
          <a:bodyPr/>
          <a:lstStyle/>
          <a:p>
            <a:fld id="{8810E362-9020-4C45-B481-CC2C6EF6DAF5}" type="slidenum">
              <a:rPr lang="en-US" smtClean="0"/>
              <a:pPr/>
              <a:t>14</a:t>
            </a:fld>
            <a:endParaRPr lang="en-US" smtClean="0"/>
          </a:p>
        </p:txBody>
      </p:sp>
      <p:sp>
        <p:nvSpPr>
          <p:cNvPr id="31747" name="Rectangle 2"/>
          <p:cNvSpPr>
            <a:spLocks noGrp="1" noRot="1" noChangeAspect="1" noChangeArrowheads="1" noTextEdit="1"/>
          </p:cNvSpPr>
          <p:nvPr>
            <p:ph type="sldImg"/>
          </p:nvPr>
        </p:nvSpPr>
        <p:spPr>
          <a:ln/>
        </p:spPr>
      </p:sp>
      <p:sp>
        <p:nvSpPr>
          <p:cNvPr id="31748" name="Rectangle 3"/>
          <p:cNvSpPr>
            <a:spLocks noGrp="1" noChangeArrowheads="1"/>
          </p:cNvSpPr>
          <p:nvPr>
            <p:ph type="body" idx="1"/>
          </p:nvPr>
        </p:nvSpPr>
        <p:spPr>
          <a:xfrm>
            <a:off x="914400" y="4343400"/>
            <a:ext cx="5029200" cy="4114800"/>
          </a:xfrm>
          <a:noFill/>
          <a:ln/>
        </p:spPr>
        <p:txBody>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p:spPr>
        <p:txBody>
          <a:bodyPr/>
          <a:lstStyle/>
          <a:p>
            <a:fld id="{35C3A8A6-04C8-4B35-A49A-FC8A6C258E01}" type="slidenum">
              <a:rPr lang="en-US" smtClean="0"/>
              <a:pPr/>
              <a:t>2</a:t>
            </a:fld>
            <a:endParaRPr lang="en-US" smtClean="0"/>
          </a:p>
        </p:txBody>
      </p:sp>
      <p:sp>
        <p:nvSpPr>
          <p:cNvPr id="19459" name="Rectangle 2"/>
          <p:cNvSpPr>
            <a:spLocks noGrp="1" noRot="1" noChangeAspect="1" noChangeArrowheads="1" noTextEdit="1"/>
          </p:cNvSpPr>
          <p:nvPr>
            <p:ph type="sldImg"/>
          </p:nvPr>
        </p:nvSpPr>
        <p:spPr>
          <a:ln/>
        </p:spPr>
      </p:sp>
      <p:sp>
        <p:nvSpPr>
          <p:cNvPr id="1946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p:spPr>
        <p:txBody>
          <a:bodyPr/>
          <a:lstStyle/>
          <a:p>
            <a:fld id="{EFBE0252-7CAE-4EB5-8A26-D9126C15E007}" type="slidenum">
              <a:rPr lang="en-US" smtClean="0"/>
              <a:pPr/>
              <a:t>3</a:t>
            </a:fld>
            <a:endParaRPr lang="en-US" smtClean="0"/>
          </a:p>
        </p:txBody>
      </p:sp>
      <p:sp>
        <p:nvSpPr>
          <p:cNvPr id="20483" name="Rectangle 2"/>
          <p:cNvSpPr>
            <a:spLocks noGrp="1" noRot="1" noChangeAspect="1" noChangeArrowheads="1" noTextEdit="1"/>
          </p:cNvSpPr>
          <p:nvPr>
            <p:ph type="sldImg"/>
          </p:nvPr>
        </p:nvSpPr>
        <p:spPr>
          <a:ln/>
        </p:spPr>
      </p:sp>
      <p:sp>
        <p:nvSpPr>
          <p:cNvPr id="2048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p:spPr>
        <p:txBody>
          <a:bodyPr/>
          <a:lstStyle/>
          <a:p>
            <a:fld id="{9D07860D-8A59-4C4F-9100-8EE4041B4455}" type="slidenum">
              <a:rPr lang="en-US" smtClean="0"/>
              <a:pPr/>
              <a:t>4</a:t>
            </a:fld>
            <a:endParaRPr lang="en-US" smtClean="0"/>
          </a:p>
        </p:txBody>
      </p:sp>
      <p:sp>
        <p:nvSpPr>
          <p:cNvPr id="21507" name="Rectangle 2"/>
          <p:cNvSpPr>
            <a:spLocks noGrp="1" noRot="1" noChangeAspect="1" noChangeArrowheads="1" noTextEdit="1"/>
          </p:cNvSpPr>
          <p:nvPr>
            <p:ph type="sldImg"/>
          </p:nvPr>
        </p:nvSpPr>
        <p:spPr>
          <a:ln/>
        </p:spPr>
      </p:sp>
      <p:sp>
        <p:nvSpPr>
          <p:cNvPr id="2150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p>
            <a:fld id="{E0096342-8C69-4B9F-9B8F-FDF509CD0BC3}" type="slidenum">
              <a:rPr lang="en-US" smtClean="0"/>
              <a:pPr/>
              <a:t>5</a:t>
            </a:fld>
            <a:endParaRPr lang="en-US" smtClean="0"/>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p:spPr>
        <p:txBody>
          <a:bodyPr/>
          <a:lstStyle/>
          <a:p>
            <a:fld id="{15268D07-917B-41A8-8122-EDDBE85BCDDF}" type="slidenum">
              <a:rPr lang="en-US" smtClean="0"/>
              <a:pPr/>
              <a:t>6</a:t>
            </a:fld>
            <a:endParaRPr lang="en-US" smtClean="0"/>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p>
            <a:fld id="{65023E43-7E20-4350-BF6D-AAFE51E93C24}" type="slidenum">
              <a:rPr lang="en-US" smtClean="0"/>
              <a:pPr/>
              <a:t>7</a:t>
            </a:fld>
            <a:endParaRPr lang="en-US" smtClean="0"/>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p:spPr>
        <p:txBody>
          <a:bodyPr/>
          <a:lstStyle/>
          <a:p>
            <a:fld id="{5EA2FC0D-375F-4B70-AF70-4597C6E333B2}" type="slidenum">
              <a:rPr lang="en-US" smtClean="0"/>
              <a:pPr/>
              <a:t>8</a:t>
            </a:fld>
            <a:endParaRPr lang="en-US" smtClean="0"/>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p:spPr>
        <p:txBody>
          <a:bodyPr/>
          <a:lstStyle/>
          <a:p>
            <a:fld id="{9F8A9070-8C47-409B-88D4-389C85B8C5F0}" type="slidenum">
              <a:rPr lang="en-US" smtClean="0"/>
              <a:pPr/>
              <a:t>9</a:t>
            </a:fld>
            <a:endParaRPr lang="en-US" smtClean="0"/>
          </a:p>
        </p:txBody>
      </p:sp>
      <p:sp>
        <p:nvSpPr>
          <p:cNvPr id="26627" name="Rectangle 2"/>
          <p:cNvSpPr>
            <a:spLocks noGrp="1" noRot="1" noChangeAspect="1" noChangeArrowheads="1" noTextEdit="1"/>
          </p:cNvSpPr>
          <p:nvPr>
            <p:ph type="sldImg"/>
          </p:nvPr>
        </p:nvSpPr>
        <p:spPr>
          <a:ln/>
        </p:spPr>
      </p:sp>
      <p:sp>
        <p:nvSpPr>
          <p:cNvPr id="2662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lIns="45720" tIns="0" rIns="45720" bIns="0" anchor="b">
            <a:scene3d>
              <a:camera prst="orthographicFront"/>
              <a:lightRig rig="soft" dir="t">
                <a:rot lat="0" lon="0" rev="17220000"/>
              </a:lightRig>
            </a:scene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lang="en-US" smtClean="0"/>
              <a:t>Click to edit Master title style</a:t>
            </a:r>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4" name="Date Placeholder 13"/>
          <p:cNvSpPr>
            <a:spLocks noGrp="1"/>
          </p:cNvSpPr>
          <p:nvPr>
            <p:ph type="dt" sz="half" idx="10"/>
          </p:nvPr>
        </p:nvSpPr>
        <p:spPr/>
        <p:txBody>
          <a:bodyPr/>
          <a:lstStyle>
            <a:lvl1pPr>
              <a:defRPr/>
            </a:lvl1pPr>
          </a:lstStyle>
          <a:p>
            <a:pPr>
              <a:defRPr/>
            </a:pPr>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17457E19-72E5-4713-9A22-0895B8498147}"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F186E91C-DBBF-4DAA-93D8-C3950ECC1BF7}"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FDCFA326-528B-4DD3-A1E0-1FF8344AFD2E}"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45F06EA8-BEFD-4F02-9159-22A1289687F7}"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1"/>
          </p:nvPr>
        </p:nvSpPr>
        <p:spPr>
          <a:xfrm>
            <a:off x="1600200" y="2507786"/>
            <a:ext cx="7086600" cy="1509712"/>
          </a:xfrm>
        </p:spPr>
        <p:txBody>
          <a:bodyPr/>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02FC515-17D3-43E1-B41A-47C21AA0E306}"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endParaRPr lang="en-US"/>
          </a:p>
        </p:txBody>
      </p:sp>
      <p:sp>
        <p:nvSpPr>
          <p:cNvPr id="6" name="Footer Placeholder 2"/>
          <p:cNvSpPr>
            <a:spLocks noGrp="1"/>
          </p:cNvSpPr>
          <p:nvPr>
            <p:ph type="ftr" sz="quarter" idx="11"/>
          </p:nvPr>
        </p:nvSpPr>
        <p:spPr/>
        <p:txBody>
          <a:bodyPr/>
          <a:lstStyle>
            <a:lvl1pPr>
              <a:defRPr/>
            </a:lvl1pPr>
          </a:lstStyle>
          <a:p>
            <a:pPr>
              <a:defRPr/>
            </a:pPr>
            <a:endParaRPr lang="en-US"/>
          </a:p>
        </p:txBody>
      </p:sp>
      <p:sp>
        <p:nvSpPr>
          <p:cNvPr id="7" name="Slide Number Placeholder 22"/>
          <p:cNvSpPr>
            <a:spLocks noGrp="1"/>
          </p:cNvSpPr>
          <p:nvPr>
            <p:ph type="sldNum" sz="quarter" idx="12"/>
          </p:nvPr>
        </p:nvSpPr>
        <p:spPr/>
        <p:txBody>
          <a:bodyPr/>
          <a:lstStyle>
            <a:lvl1pPr>
              <a:defRPr/>
            </a:lvl1pPr>
          </a:lstStyle>
          <a:p>
            <a:pPr>
              <a:defRPr/>
            </a:pPr>
            <a:fld id="{E92A4FDB-627D-4B40-937D-2FFF9EDCB7CE}"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13"/>
          <p:cNvSpPr>
            <a:spLocks noGrp="1"/>
          </p:cNvSpPr>
          <p:nvPr>
            <p:ph type="dt" sz="half" idx="10"/>
          </p:nvPr>
        </p:nvSpPr>
        <p:spPr/>
        <p:txBody>
          <a:bodyPr/>
          <a:lstStyle>
            <a:lvl1pPr>
              <a:defRPr/>
            </a:lvl1pPr>
          </a:lstStyle>
          <a:p>
            <a:pPr>
              <a:defRPr/>
            </a:pPr>
            <a:endParaRPr lang="en-US"/>
          </a:p>
        </p:txBody>
      </p:sp>
      <p:sp>
        <p:nvSpPr>
          <p:cNvPr id="8" name="Footer Placeholder 2"/>
          <p:cNvSpPr>
            <a:spLocks noGrp="1"/>
          </p:cNvSpPr>
          <p:nvPr>
            <p:ph type="ftr" sz="quarter" idx="11"/>
          </p:nvPr>
        </p:nvSpPr>
        <p:spPr/>
        <p:txBody>
          <a:bodyPr/>
          <a:lstStyle>
            <a:lvl1pPr>
              <a:defRPr/>
            </a:lvl1pPr>
          </a:lstStyle>
          <a:p>
            <a:pPr>
              <a:defRPr/>
            </a:pPr>
            <a:endParaRPr lang="en-US"/>
          </a:p>
        </p:txBody>
      </p:sp>
      <p:sp>
        <p:nvSpPr>
          <p:cNvPr id="9" name="Slide Number Placeholder 22"/>
          <p:cNvSpPr>
            <a:spLocks noGrp="1"/>
          </p:cNvSpPr>
          <p:nvPr>
            <p:ph type="sldNum" sz="quarter" idx="12"/>
          </p:nvPr>
        </p:nvSpPr>
        <p:spPr/>
        <p:txBody>
          <a:bodyPr/>
          <a:lstStyle>
            <a:lvl1pPr>
              <a:defRPr/>
            </a:lvl1pPr>
          </a:lstStyle>
          <a:p>
            <a:pPr>
              <a:defRPr/>
            </a:pPr>
            <a:fld id="{15104C1D-716B-4D05-878C-1762B29DFE2D}"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13"/>
          <p:cNvSpPr>
            <a:spLocks noGrp="1"/>
          </p:cNvSpPr>
          <p:nvPr>
            <p:ph type="dt" sz="half" idx="10"/>
          </p:nvPr>
        </p:nvSpPr>
        <p:spPr/>
        <p:txBody>
          <a:bodyPr/>
          <a:lstStyle>
            <a:lvl1pPr>
              <a:defRPr/>
            </a:lvl1pPr>
          </a:lstStyle>
          <a:p>
            <a:pPr>
              <a:defRPr/>
            </a:pPr>
            <a:endParaRPr lang="en-US"/>
          </a:p>
        </p:txBody>
      </p:sp>
      <p:sp>
        <p:nvSpPr>
          <p:cNvPr id="4" name="Footer Placeholder 2"/>
          <p:cNvSpPr>
            <a:spLocks noGrp="1"/>
          </p:cNvSpPr>
          <p:nvPr>
            <p:ph type="ftr" sz="quarter" idx="11"/>
          </p:nvPr>
        </p:nvSpPr>
        <p:spPr/>
        <p:txBody>
          <a:bodyPr/>
          <a:lstStyle>
            <a:lvl1pPr>
              <a:defRPr/>
            </a:lvl1pPr>
          </a:lstStyle>
          <a:p>
            <a:pPr>
              <a:defRPr/>
            </a:pPr>
            <a:endParaRPr lang="en-US"/>
          </a:p>
        </p:txBody>
      </p:sp>
      <p:sp>
        <p:nvSpPr>
          <p:cNvPr id="5" name="Slide Number Placeholder 22"/>
          <p:cNvSpPr>
            <a:spLocks noGrp="1"/>
          </p:cNvSpPr>
          <p:nvPr>
            <p:ph type="sldNum" sz="quarter" idx="12"/>
          </p:nvPr>
        </p:nvSpPr>
        <p:spPr/>
        <p:txBody>
          <a:bodyPr/>
          <a:lstStyle>
            <a:lvl1pPr>
              <a:defRPr/>
            </a:lvl1pPr>
          </a:lstStyle>
          <a:p>
            <a:pPr>
              <a:defRPr/>
            </a:pPr>
            <a:fld id="{BB3ED4F6-1561-4482-8D4A-6558E93F4C4A}"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3"/>
          <p:cNvSpPr>
            <a:spLocks noGrp="1"/>
          </p:cNvSpPr>
          <p:nvPr>
            <p:ph type="dt" sz="half" idx="10"/>
          </p:nvPr>
        </p:nvSpPr>
        <p:spPr/>
        <p:txBody>
          <a:bodyPr/>
          <a:lstStyle>
            <a:lvl1pPr>
              <a:defRPr/>
            </a:lvl1pPr>
          </a:lstStyle>
          <a:p>
            <a:pPr>
              <a:defRPr/>
            </a:pPr>
            <a:endParaRPr lang="en-US"/>
          </a:p>
        </p:txBody>
      </p:sp>
      <p:sp>
        <p:nvSpPr>
          <p:cNvPr id="3" name="Footer Placeholder 2"/>
          <p:cNvSpPr>
            <a:spLocks noGrp="1"/>
          </p:cNvSpPr>
          <p:nvPr>
            <p:ph type="ftr" sz="quarter" idx="11"/>
          </p:nvPr>
        </p:nvSpPr>
        <p:spPr/>
        <p:txBody>
          <a:bodyPr/>
          <a:lstStyle>
            <a:lvl1pPr>
              <a:defRPr/>
            </a:lvl1pPr>
          </a:lstStyle>
          <a:p>
            <a:pPr>
              <a:defRPr/>
            </a:pPr>
            <a:endParaRPr lang="en-US"/>
          </a:p>
        </p:txBody>
      </p:sp>
      <p:sp>
        <p:nvSpPr>
          <p:cNvPr id="4" name="Slide Number Placeholder 22"/>
          <p:cNvSpPr>
            <a:spLocks noGrp="1"/>
          </p:cNvSpPr>
          <p:nvPr>
            <p:ph type="sldNum" sz="quarter" idx="12"/>
          </p:nvPr>
        </p:nvSpPr>
        <p:spPr/>
        <p:txBody>
          <a:bodyPr/>
          <a:lstStyle>
            <a:lvl1pPr>
              <a:defRPr/>
            </a:lvl1pPr>
          </a:lstStyle>
          <a:p>
            <a:pPr>
              <a:defRPr/>
            </a:pPr>
            <a:fld id="{CE97C0CA-6F41-4632-AA77-AD0AA81E9BA5}"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sp3d prstMaterial="softEdge"/>
          </a:bodyPr>
          <a:lstStyle>
            <a:lvl1pPr algn="l">
              <a:buNone/>
              <a:defRPr sz="2200" b="0">
                <a:ln w="6350">
                  <a:noFill/>
                </a:ln>
                <a:solidFill>
                  <a:schemeClr val="accent1">
                    <a:tint val="73000"/>
                    <a:satMod val="180000"/>
                  </a:schemeClr>
                </a:solidFill>
              </a:defRPr>
            </a:lvl1pPr>
          </a:lstStyle>
          <a:p>
            <a:r>
              <a:rPr lang="en-US" smtClean="0"/>
              <a:t>Click to edit Master title style</a:t>
            </a:r>
            <a:endParaRPr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endParaRPr lang="en-US"/>
          </a:p>
        </p:txBody>
      </p:sp>
      <p:sp>
        <p:nvSpPr>
          <p:cNvPr id="6" name="Footer Placeholder 2"/>
          <p:cNvSpPr>
            <a:spLocks noGrp="1"/>
          </p:cNvSpPr>
          <p:nvPr>
            <p:ph type="ftr" sz="quarter" idx="11"/>
          </p:nvPr>
        </p:nvSpPr>
        <p:spPr/>
        <p:txBody>
          <a:bodyPr/>
          <a:lstStyle>
            <a:lvl1pPr>
              <a:defRPr/>
            </a:lvl1pPr>
          </a:lstStyle>
          <a:p>
            <a:pPr>
              <a:defRPr/>
            </a:pPr>
            <a:endParaRPr lang="en-US"/>
          </a:p>
        </p:txBody>
      </p:sp>
      <p:sp>
        <p:nvSpPr>
          <p:cNvPr id="7" name="Slide Number Placeholder 22"/>
          <p:cNvSpPr>
            <a:spLocks noGrp="1"/>
          </p:cNvSpPr>
          <p:nvPr>
            <p:ph type="sldNum" sz="quarter" idx="12"/>
          </p:nvPr>
        </p:nvSpPr>
        <p:spPr/>
        <p:txBody>
          <a:bodyPr/>
          <a:lstStyle>
            <a:lvl1pPr>
              <a:defRPr/>
            </a:lvl1pPr>
          </a:lstStyle>
          <a:p>
            <a:pPr>
              <a:defRPr/>
            </a:pPr>
            <a:fld id="{E21D0911-6C4E-41CD-81BB-1AE40C41F472}"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ormAutofit/>
          </a:bodyPr>
          <a:lstStyle>
            <a:lvl1pPr indent="0">
              <a:buNone/>
              <a:defRPr sz="3200"/>
            </a:lvl1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1828800" y="1166787"/>
            <a:ext cx="5486400" cy="530352"/>
          </a:xfrm>
        </p:spPr>
        <p:txBody>
          <a:bodyPr lIns="45720" rIns="45720"/>
          <a:lstStyle>
            <a:lvl1pPr marL="0" indent="0" algn="ctr">
              <a:buNone/>
              <a:defRPr sz="1400"/>
            </a:lvl1pPr>
            <a:lvl2pPr>
              <a:defRPr sz="1200"/>
            </a:lvl2pPr>
            <a:lvl3pPr>
              <a:defRPr sz="1000"/>
            </a:lvl3pPr>
            <a:lvl4pPr>
              <a:defRPr sz="900"/>
            </a:lvl4pPr>
            <a:lvl5pPr>
              <a:defRPr sz="900"/>
            </a:lvl5pPr>
          </a:lstStyle>
          <a:p>
            <a:pPr lvl="0"/>
            <a:r>
              <a:rPr lang="en-US" smtClean="0"/>
              <a:t>Click to edit Master text styles</a:t>
            </a:r>
          </a:p>
        </p:txBody>
      </p:sp>
      <p:sp>
        <p:nvSpPr>
          <p:cNvPr id="5" name="Date Placeholder 13"/>
          <p:cNvSpPr>
            <a:spLocks noGrp="1"/>
          </p:cNvSpPr>
          <p:nvPr>
            <p:ph type="dt" sz="half" idx="10"/>
          </p:nvPr>
        </p:nvSpPr>
        <p:spPr/>
        <p:txBody>
          <a:bodyPr/>
          <a:lstStyle>
            <a:lvl1pPr>
              <a:defRPr/>
            </a:lvl1pPr>
          </a:lstStyle>
          <a:p>
            <a:pPr>
              <a:defRPr/>
            </a:pPr>
            <a:endParaRPr lang="en-US"/>
          </a:p>
        </p:txBody>
      </p:sp>
      <p:sp>
        <p:nvSpPr>
          <p:cNvPr id="6" name="Footer Placeholder 2"/>
          <p:cNvSpPr>
            <a:spLocks noGrp="1"/>
          </p:cNvSpPr>
          <p:nvPr>
            <p:ph type="ftr" sz="quarter" idx="11"/>
          </p:nvPr>
        </p:nvSpPr>
        <p:spPr/>
        <p:txBody>
          <a:bodyPr/>
          <a:lstStyle>
            <a:lvl1pPr>
              <a:defRPr/>
            </a:lvl1pPr>
          </a:lstStyle>
          <a:p>
            <a:pPr>
              <a:defRPr/>
            </a:pPr>
            <a:endParaRPr lang="en-US"/>
          </a:p>
        </p:txBody>
      </p:sp>
      <p:sp>
        <p:nvSpPr>
          <p:cNvPr id="7" name="Slide Number Placeholder 22"/>
          <p:cNvSpPr>
            <a:spLocks noGrp="1"/>
          </p:cNvSpPr>
          <p:nvPr>
            <p:ph type="sldNum" sz="quarter" idx="12"/>
          </p:nvPr>
        </p:nvSpPr>
        <p:spPr/>
        <p:txBody>
          <a:bodyPr/>
          <a:lstStyle>
            <a:lvl1pPr>
              <a:defRPr/>
            </a:lvl1pPr>
          </a:lstStyle>
          <a:p>
            <a:pPr>
              <a:defRPr/>
            </a:pPr>
            <a:fld id="{3DD71FE9-4FA1-49F6-A1C7-FE64FAE06F66}"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lang="en-US" smtClean="0"/>
              <a:t>Click to edit Master title style</a:t>
            </a:r>
            <a:endParaRPr lang="en-US"/>
          </a:p>
        </p:txBody>
      </p:sp>
      <p:sp>
        <p:nvSpPr>
          <p:cNvPr id="1027" name="Text Placeholder 12"/>
          <p:cNvSpPr>
            <a:spLocks noGrp="1"/>
          </p:cNvSpPr>
          <p:nvPr>
            <p:ph type="body" idx="1"/>
          </p:nvPr>
        </p:nvSpPr>
        <p:spPr bwMode="auto">
          <a:xfrm>
            <a:off x="457200" y="1600200"/>
            <a:ext cx="8229600" cy="47085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pPr>
              <a:defRPr/>
            </a:pPr>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pPr>
              <a:defRPr/>
            </a:pPr>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pPr>
              <a:defRPr/>
            </a:pPr>
            <a:fld id="{68C9552D-A02D-4425-A34E-94AFC52613D8}" type="slidenum">
              <a:rPr lang="en-US"/>
              <a:pPr>
                <a:defRPr/>
              </a:pPr>
              <a:t>‹#›</a:t>
            </a:fld>
            <a:endParaRPr lang="en-US"/>
          </a:p>
        </p:txBody>
      </p:sp>
    </p:spTree>
  </p:cSld>
  <p:clrMap bg1="dk1" tx1="lt1" bg2="dk2" tx2="lt2" accent1="accent1" accent2="accent2" accent3="accent3" accent4="accent4" accent5="accent5" accent6="accent6" hlink="hlink" folHlink="folHlink"/>
  <p:sldLayoutIdLst>
    <p:sldLayoutId id="2147483697" r:id="rId1"/>
    <p:sldLayoutId id="2147483698" r:id="rId2"/>
    <p:sldLayoutId id="2147483707" r:id="rId3"/>
    <p:sldLayoutId id="2147483699" r:id="rId4"/>
    <p:sldLayoutId id="2147483700" r:id="rId5"/>
    <p:sldLayoutId id="2147483701" r:id="rId6"/>
    <p:sldLayoutId id="2147483702" r:id="rId7"/>
    <p:sldLayoutId id="2147483703" r:id="rId8"/>
    <p:sldLayoutId id="2147483704" r:id="rId9"/>
    <p:sldLayoutId id="2147483705" r:id="rId10"/>
    <p:sldLayoutId id="2147483706" r:id="rId11"/>
  </p:sldLayoutIdLst>
  <p:txStyles>
    <p:titleStyle>
      <a:lvl1pPr algn="ctr" rtl="0" eaLnBrk="0" fontAlgn="base" hangingPunct="0">
        <a:spcBef>
          <a:spcPct val="0"/>
        </a:spcBef>
        <a:spcAft>
          <a:spcPct val="0"/>
        </a:spcAft>
        <a:defRPr sz="4100" b="1" kern="120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a:lvl2pPr algn="ctr" rtl="0" eaLnBrk="0" fontAlgn="base" hangingPunct="0">
        <a:spcBef>
          <a:spcPct val="0"/>
        </a:spcBef>
        <a:spcAft>
          <a:spcPct val="0"/>
        </a:spcAft>
        <a:defRPr sz="4100" b="1">
          <a:solidFill>
            <a:schemeClr val="tx1"/>
          </a:solidFill>
          <a:latin typeface="Lucida Sans" pitchFamily="34" charset="0"/>
        </a:defRPr>
      </a:lvl2pPr>
      <a:lvl3pPr algn="ctr" rtl="0" eaLnBrk="0" fontAlgn="base" hangingPunct="0">
        <a:spcBef>
          <a:spcPct val="0"/>
        </a:spcBef>
        <a:spcAft>
          <a:spcPct val="0"/>
        </a:spcAft>
        <a:defRPr sz="4100" b="1">
          <a:solidFill>
            <a:schemeClr val="tx1"/>
          </a:solidFill>
          <a:latin typeface="Lucida Sans" pitchFamily="34" charset="0"/>
        </a:defRPr>
      </a:lvl3pPr>
      <a:lvl4pPr algn="ctr" rtl="0" eaLnBrk="0" fontAlgn="base" hangingPunct="0">
        <a:spcBef>
          <a:spcPct val="0"/>
        </a:spcBef>
        <a:spcAft>
          <a:spcPct val="0"/>
        </a:spcAft>
        <a:defRPr sz="4100" b="1">
          <a:solidFill>
            <a:schemeClr val="tx1"/>
          </a:solidFill>
          <a:latin typeface="Lucida Sans" pitchFamily="34" charset="0"/>
        </a:defRPr>
      </a:lvl4pPr>
      <a:lvl5pPr algn="ctr" rtl="0" eaLnBrk="0" fontAlgn="base" hangingPunct="0">
        <a:spcBef>
          <a:spcPct val="0"/>
        </a:spcBef>
        <a:spcAft>
          <a:spcPct val="0"/>
        </a:spcAft>
        <a:defRPr sz="4100" b="1">
          <a:solidFill>
            <a:schemeClr val="tx1"/>
          </a:solidFill>
          <a:latin typeface="Lucida Sans" pitchFamily="34" charset="0"/>
        </a:defRPr>
      </a:lvl5pPr>
      <a:lvl6pPr marL="457200" algn="ctr" rtl="0" fontAlgn="base">
        <a:spcBef>
          <a:spcPct val="0"/>
        </a:spcBef>
        <a:spcAft>
          <a:spcPct val="0"/>
        </a:spcAft>
        <a:defRPr sz="4100" b="1">
          <a:solidFill>
            <a:schemeClr val="tx1"/>
          </a:solidFill>
          <a:latin typeface="Lucida Sans" pitchFamily="34" charset="0"/>
        </a:defRPr>
      </a:lvl6pPr>
      <a:lvl7pPr marL="914400" algn="ctr" rtl="0" fontAlgn="base">
        <a:spcBef>
          <a:spcPct val="0"/>
        </a:spcBef>
        <a:spcAft>
          <a:spcPct val="0"/>
        </a:spcAft>
        <a:defRPr sz="4100" b="1">
          <a:solidFill>
            <a:schemeClr val="tx1"/>
          </a:solidFill>
          <a:latin typeface="Lucida Sans" pitchFamily="34" charset="0"/>
        </a:defRPr>
      </a:lvl7pPr>
      <a:lvl8pPr marL="1371600" algn="ctr" rtl="0" fontAlgn="base">
        <a:spcBef>
          <a:spcPct val="0"/>
        </a:spcBef>
        <a:spcAft>
          <a:spcPct val="0"/>
        </a:spcAft>
        <a:defRPr sz="4100" b="1">
          <a:solidFill>
            <a:schemeClr val="tx1"/>
          </a:solidFill>
          <a:latin typeface="Lucida Sans" pitchFamily="34" charset="0"/>
        </a:defRPr>
      </a:lvl8pPr>
      <a:lvl9pPr marL="1828800" algn="ctr" rtl="0" fontAlgn="base">
        <a:spcBef>
          <a:spcPct val="0"/>
        </a:spcBef>
        <a:spcAft>
          <a:spcPct val="0"/>
        </a:spcAft>
        <a:defRPr sz="4100" b="1">
          <a:solidFill>
            <a:schemeClr val="tx1"/>
          </a:solidFill>
          <a:latin typeface="Lucida Sans" pitchFamily="34" charset="0"/>
        </a:defRPr>
      </a:lvl9pPr>
    </p:titleStyle>
    <p:bodyStyle>
      <a:lvl1pPr marL="547688" indent="-411163" algn="l" rtl="0" eaLnBrk="0" fontAlgn="base" hangingPunct="0">
        <a:spcBef>
          <a:spcPct val="20000"/>
        </a:spcBef>
        <a:spcAft>
          <a:spcPct val="0"/>
        </a:spcAft>
        <a:buClr>
          <a:srgbClr val="F9F9F9"/>
        </a:buClr>
        <a:buSzPct val="65000"/>
        <a:buFont typeface="Wingdings 2" pitchFamily="18" charset="2"/>
        <a:buChar char=""/>
        <a:defRPr sz="2800" kern="1200">
          <a:solidFill>
            <a:schemeClr val="tx1"/>
          </a:solidFill>
          <a:latin typeface="+mn-lt"/>
          <a:ea typeface="+mn-ea"/>
          <a:cs typeface="+mn-cs"/>
        </a:defRPr>
      </a:lvl1pPr>
      <a:lvl2pPr marL="868363" indent="-282575" algn="l" rtl="0" eaLnBrk="0" fontAlgn="base" hangingPunct="0">
        <a:spcBef>
          <a:spcPct val="20000"/>
        </a:spcBef>
        <a:spcAft>
          <a:spcPct val="0"/>
        </a:spcAft>
        <a:buClr>
          <a:schemeClr val="tx1"/>
        </a:buClr>
        <a:buSzPct val="80000"/>
        <a:buFont typeface="Wingdings 2" pitchFamily="18" charset="2"/>
        <a:buChar char=""/>
        <a:defRPr sz="2400" kern="1200">
          <a:solidFill>
            <a:schemeClr val="tx1"/>
          </a:solidFill>
          <a:latin typeface="+mn-lt"/>
          <a:ea typeface="+mn-ea"/>
          <a:cs typeface="+mn-cs"/>
        </a:defRPr>
      </a:lvl2pPr>
      <a:lvl3pPr marL="1133475" indent="-228600" algn="l" rtl="0" eaLnBrk="0" fontAlgn="base" hangingPunct="0">
        <a:spcBef>
          <a:spcPct val="20000"/>
        </a:spcBef>
        <a:spcAft>
          <a:spcPct val="0"/>
        </a:spcAft>
        <a:buClr>
          <a:schemeClr val="tx1"/>
        </a:buClr>
        <a:buSzPct val="95000"/>
        <a:buFont typeface="Wingdings" pitchFamily="2" charset="2"/>
        <a:buChar char=""/>
        <a:defRPr sz="2200" kern="1200">
          <a:solidFill>
            <a:schemeClr val="tx1"/>
          </a:solidFill>
          <a:latin typeface="+mn-lt"/>
          <a:ea typeface="+mn-ea"/>
          <a:cs typeface="+mn-cs"/>
        </a:defRPr>
      </a:lvl3pPr>
      <a:lvl4pPr marL="1352550" indent="-182563" algn="l" rtl="0" eaLnBrk="0" fontAlgn="base" hangingPunct="0">
        <a:spcBef>
          <a:spcPct val="20000"/>
        </a:spcBef>
        <a:spcAft>
          <a:spcPct val="0"/>
        </a:spcAft>
        <a:buClr>
          <a:schemeClr val="tx1"/>
        </a:buClr>
        <a:buSzPct val="100000"/>
        <a:buFont typeface="Wingdings 3" pitchFamily="18" charset="2"/>
        <a:buChar char=""/>
        <a:defRPr sz="2000" kern="1200">
          <a:solidFill>
            <a:schemeClr val="tx1"/>
          </a:solidFill>
          <a:latin typeface="+mn-lt"/>
          <a:ea typeface="+mn-ea"/>
          <a:cs typeface="+mn-cs"/>
        </a:defRPr>
      </a:lvl4pPr>
      <a:lvl5pPr marL="1544638" indent="-182563" algn="l" rtl="0" eaLnBrk="0" fontAlgn="base" hangingPunct="0">
        <a:spcBef>
          <a:spcPct val="20000"/>
        </a:spcBef>
        <a:spcAft>
          <a:spcPct val="0"/>
        </a:spcAft>
        <a:buClr>
          <a:schemeClr val="tx1"/>
        </a:buClr>
        <a:buFont typeface="Wingdings 2" pitchFamily="18" charset="2"/>
        <a:buChar char=""/>
        <a:defRPr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policy.microscribepub.com/cgi-bin/om_isapi.dll?clientID=233574359&amp;advquery=harassment&amp;clientid=323096546&amp;depth=2&amp;headingswithhits=on&amp;hitsperheading=on&amp;infobase=greenwood.nfo&amp;record=%7b1B63%7d&amp;softpage=PL_frame"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hyperlink" Target="http://www2.gwd50.org/HRPAGES/Training%2011.12/JICFAA.pdf"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gwd50.org/Page/183"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4"/>
          <p:cNvSpPr>
            <a:spLocks noGrp="1" noChangeArrowheads="1"/>
          </p:cNvSpPr>
          <p:nvPr>
            <p:ph type="title"/>
          </p:nvPr>
        </p:nvSpPr>
        <p:spPr>
          <a:xfrm>
            <a:off x="304800" y="381000"/>
            <a:ext cx="8458200" cy="1828800"/>
          </a:xfrm>
        </p:spPr>
        <p:txBody>
          <a:bodyPr>
            <a:noAutofit/>
          </a:bodyPr>
          <a:lstStyle/>
          <a:p>
            <a:pPr eaLnBrk="1" fontAlgn="auto" hangingPunct="1">
              <a:spcAft>
                <a:spcPts val="0"/>
              </a:spcAft>
              <a:defRPr/>
            </a:pPr>
            <a:r>
              <a:rPr lang="en-US" sz="6600" dirty="0" smtClean="0"/>
              <a:t>BULLYING </a:t>
            </a:r>
            <a:br>
              <a:rPr lang="en-US" sz="6600" dirty="0" smtClean="0"/>
            </a:br>
            <a:r>
              <a:rPr lang="en-US" sz="6600" dirty="0" smtClean="0"/>
              <a:t>2012-2013</a:t>
            </a:r>
          </a:p>
        </p:txBody>
      </p:sp>
      <p:pic>
        <p:nvPicPr>
          <p:cNvPr id="3075" name="Picture 5" descr="MP900448468[1]"/>
          <p:cNvPicPr>
            <a:picLocks noChangeAspect="1" noChangeArrowheads="1"/>
          </p:cNvPicPr>
          <p:nvPr/>
        </p:nvPicPr>
        <p:blipFill>
          <a:blip r:embed="rId3" cstate="print"/>
          <a:srcRect/>
          <a:stretch>
            <a:fillRect/>
          </a:stretch>
        </p:blipFill>
        <p:spPr bwMode="auto">
          <a:xfrm>
            <a:off x="3962400" y="2435225"/>
            <a:ext cx="5181600" cy="44227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Grp="1" noChangeArrowheads="1"/>
          </p:cNvSpPr>
          <p:nvPr>
            <p:ph idx="1"/>
          </p:nvPr>
        </p:nvSpPr>
        <p:spPr>
          <a:xfrm>
            <a:off x="457200" y="685800"/>
            <a:ext cx="8229600" cy="5440363"/>
          </a:xfrm>
        </p:spPr>
        <p:txBody>
          <a:bodyPr/>
          <a:lstStyle/>
          <a:p>
            <a:pPr eaLnBrk="1" hangingPunct="1"/>
            <a:r>
              <a:rPr lang="en-US" b="1" u="sng" smtClean="0"/>
              <a:t>Racist Bullying</a:t>
            </a:r>
            <a:r>
              <a:rPr lang="en-US" smtClean="0"/>
              <a:t> can take many forms: making racial slurs, spray painting graffiti, mocking the victim's cultural customs, and making offensive gestures. </a:t>
            </a:r>
            <a:endParaRPr lang="en-US" b="1" smtClean="0"/>
          </a:p>
          <a:p>
            <a:pPr eaLnBrk="1" hangingPunct="1"/>
            <a:r>
              <a:rPr lang="en-US" b="1" u="sng" smtClean="0"/>
              <a:t>Sexual Bullying</a:t>
            </a:r>
            <a:r>
              <a:rPr lang="en-US" b="1" smtClean="0"/>
              <a:t> </a:t>
            </a:r>
            <a:r>
              <a:rPr lang="en-US" smtClean="0"/>
              <a:t>is unwanted physical contact or abusive comments.</a:t>
            </a:r>
            <a:endParaRPr lang="en-US" b="1" smtClean="0"/>
          </a:p>
          <a:p>
            <a:pPr eaLnBrk="1" hangingPunct="1"/>
            <a:r>
              <a:rPr lang="en-US" b="1" u="sng" smtClean="0"/>
              <a:t>Cyberbullying</a:t>
            </a:r>
            <a:r>
              <a:rPr lang="en-US" smtClean="0"/>
              <a:t> is one or a group of kids or teens using electronic means via computers and mobile phones (emails, Web sites, chat rooms, instant messages and texts) to torment, threaten, harass, humiliate, embarrass or target another kid or teen.</a:t>
            </a:r>
          </a:p>
          <a:p>
            <a:pPr eaLnBrk="1" hangingPunct="1"/>
            <a:endParaRPr lang="en-US"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fontAlgn="auto" hangingPunct="1">
              <a:spcAft>
                <a:spcPts val="0"/>
              </a:spcAft>
              <a:defRPr/>
            </a:pPr>
            <a:r>
              <a:rPr lang="en-US" sz="4000" smtClean="0"/>
              <a:t>South Carolina State Law</a:t>
            </a:r>
          </a:p>
        </p:txBody>
      </p:sp>
      <p:sp>
        <p:nvSpPr>
          <p:cNvPr id="13315" name="Content Placeholder 2"/>
          <p:cNvSpPr>
            <a:spLocks noGrp="1"/>
          </p:cNvSpPr>
          <p:nvPr>
            <p:ph idx="1"/>
          </p:nvPr>
        </p:nvSpPr>
        <p:spPr>
          <a:xfrm>
            <a:off x="457200" y="1219200"/>
            <a:ext cx="8229600" cy="5089525"/>
          </a:xfrm>
        </p:spPr>
        <p:txBody>
          <a:bodyPr/>
          <a:lstStyle/>
          <a:p>
            <a:pPr eaLnBrk="1" hangingPunct="1">
              <a:buFontTx/>
              <a:buNone/>
            </a:pPr>
            <a:r>
              <a:rPr lang="en-US" sz="2000" b="1" smtClean="0"/>
              <a:t>SECTION 59-63-110. </a:t>
            </a:r>
            <a:r>
              <a:rPr lang="en-US" sz="2000" smtClean="0"/>
              <a:t>Citation of article.</a:t>
            </a:r>
          </a:p>
          <a:p>
            <a:pPr eaLnBrk="1" hangingPunct="1">
              <a:buFontTx/>
              <a:buNone/>
            </a:pPr>
            <a:r>
              <a:rPr lang="en-US" sz="2000" smtClean="0"/>
              <a:t>This article may be cited as the “Safe School Climate Act”.</a:t>
            </a:r>
          </a:p>
          <a:p>
            <a:pPr eaLnBrk="1" hangingPunct="1">
              <a:buFontTx/>
              <a:buNone/>
            </a:pPr>
            <a:r>
              <a:rPr lang="en-US" sz="2000" b="1" smtClean="0"/>
              <a:t>SECTION 59-63-120. </a:t>
            </a:r>
            <a:r>
              <a:rPr lang="en-US" sz="2000" smtClean="0"/>
              <a:t>Definitions.</a:t>
            </a:r>
          </a:p>
          <a:p>
            <a:pPr eaLnBrk="1" hangingPunct="1">
              <a:buFontTx/>
              <a:buNone/>
            </a:pPr>
            <a:r>
              <a:rPr lang="en-US" sz="2000" smtClean="0"/>
              <a:t>As used in this article:</a:t>
            </a:r>
          </a:p>
          <a:p>
            <a:pPr eaLnBrk="1" hangingPunct="1">
              <a:buFontTx/>
              <a:buNone/>
            </a:pPr>
            <a:r>
              <a:rPr lang="en-US" sz="2000" smtClean="0"/>
              <a:t>(1) “Harassment, intimidation, or bullying” means a gesture, an electronic communication, or a written, verbal, physical, or sexual act that is reasonably perceived to have the effect of:</a:t>
            </a:r>
          </a:p>
          <a:p>
            <a:pPr eaLnBrk="1" hangingPunct="1">
              <a:buFontTx/>
              <a:buAutoNum type="alphaLcParenBoth"/>
            </a:pPr>
            <a:r>
              <a:rPr lang="en-US" sz="2000" smtClean="0"/>
              <a:t>harming a student physically or emotionally or damaging a student’s property, or placing a student in reasonable fear of personal harm or property damage; or </a:t>
            </a:r>
          </a:p>
          <a:p>
            <a:pPr eaLnBrk="1" hangingPunct="1">
              <a:buFontTx/>
              <a:buAutoNum type="alphaLcParenBoth"/>
            </a:pPr>
            <a:r>
              <a:rPr lang="en-US" sz="2000" smtClean="0"/>
              <a:t>insulting or demeaning a student or group of students causing substantial disruption in, or substantial interference with, the orderly operation of the school.</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pPr algn="l" eaLnBrk="1" fontAlgn="auto" hangingPunct="1">
              <a:spcAft>
                <a:spcPts val="0"/>
              </a:spcAft>
              <a:defRPr/>
            </a:pPr>
            <a:r>
              <a:rPr lang="en-US" sz="3600" smtClean="0"/>
              <a:t>Law continued </a:t>
            </a:r>
          </a:p>
        </p:txBody>
      </p:sp>
      <p:sp>
        <p:nvSpPr>
          <p:cNvPr id="14339" name="Content Placeholder 2"/>
          <p:cNvSpPr>
            <a:spLocks noGrp="1"/>
          </p:cNvSpPr>
          <p:nvPr>
            <p:ph idx="1"/>
          </p:nvPr>
        </p:nvSpPr>
        <p:spPr/>
        <p:txBody>
          <a:bodyPr/>
          <a:lstStyle/>
          <a:p>
            <a:pPr eaLnBrk="1" hangingPunct="1">
              <a:buFontTx/>
              <a:buNone/>
            </a:pPr>
            <a:r>
              <a:rPr lang="en-US" sz="2000" b="1" smtClean="0"/>
              <a:t>SECTION 59-63-130. </a:t>
            </a:r>
            <a:r>
              <a:rPr lang="en-US" sz="2000" smtClean="0"/>
              <a:t>Prohibited conduct; reports by witnesses.</a:t>
            </a:r>
          </a:p>
          <a:p>
            <a:pPr eaLnBrk="1" hangingPunct="1">
              <a:buFontTx/>
              <a:buNone/>
            </a:pPr>
            <a:endParaRPr lang="en-US" sz="2000" smtClean="0"/>
          </a:p>
          <a:p>
            <a:pPr eaLnBrk="1" hangingPunct="1">
              <a:buFontTx/>
              <a:buNone/>
            </a:pPr>
            <a:r>
              <a:rPr lang="en-US" sz="2000" smtClean="0"/>
              <a:t>(A) A person may not engage in:</a:t>
            </a:r>
          </a:p>
          <a:p>
            <a:pPr eaLnBrk="1" hangingPunct="1">
              <a:buFontTx/>
              <a:buNone/>
            </a:pPr>
            <a:r>
              <a:rPr lang="en-US" sz="2000" smtClean="0"/>
              <a:t>(1) harassment, intimidation, or bullying; or</a:t>
            </a:r>
          </a:p>
          <a:p>
            <a:pPr eaLnBrk="1" hangingPunct="1">
              <a:buFontTx/>
              <a:buNone/>
            </a:pPr>
            <a:r>
              <a:rPr lang="en-US" sz="2000" smtClean="0"/>
              <a:t>(2) reprisal, retaliation, or false accusation against a victim, witness, or one with reliable </a:t>
            </a:r>
            <a:r>
              <a:rPr lang="en-US" sz="2400" smtClean="0"/>
              <a:t>information</a:t>
            </a:r>
            <a:r>
              <a:rPr lang="en-US" sz="2000" smtClean="0"/>
              <a:t> about an act of harassment, intimidation, or bullying.</a:t>
            </a:r>
          </a:p>
          <a:p>
            <a:pPr eaLnBrk="1" hangingPunct="1">
              <a:buFontTx/>
              <a:buNone/>
            </a:pPr>
            <a:endParaRPr lang="en-US" sz="2000" smtClean="0"/>
          </a:p>
          <a:p>
            <a:pPr eaLnBrk="1" hangingPunct="1">
              <a:buFontTx/>
              <a:buNone/>
            </a:pPr>
            <a:r>
              <a:rPr lang="en-US" sz="2000" b="1" smtClean="0"/>
              <a:t>(B) A school employee, student, or volunteer who witnesses, or has reliable information that a student has been subject to harassment, intimidation, or bullying shall report the incident to the appropriate school official.</a:t>
            </a:r>
          </a:p>
          <a:p>
            <a:pPr eaLnBrk="1" hangingPunct="1"/>
            <a:endParaRPr lang="en-US" sz="200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normAutofit fontScale="90000"/>
          </a:bodyPr>
          <a:lstStyle/>
          <a:p>
            <a:pPr algn="l" eaLnBrk="1" fontAlgn="auto" hangingPunct="1">
              <a:spcAft>
                <a:spcPts val="0"/>
              </a:spcAft>
              <a:defRPr/>
            </a:pPr>
            <a:r>
              <a:rPr lang="en-US" sz="4000" smtClean="0"/>
              <a:t>Greenwood District 50 Board Policy</a:t>
            </a:r>
          </a:p>
        </p:txBody>
      </p:sp>
      <p:sp>
        <p:nvSpPr>
          <p:cNvPr id="14345" name="Document">
            <a:hlinkClick r:id="rId3"/>
          </p:cNvPr>
          <p:cNvSpPr>
            <a:spLocks noEditPoints="1" noChangeArrowheads="1"/>
          </p:cNvSpPr>
          <p:nvPr/>
        </p:nvSpPr>
        <p:spPr bwMode="auto">
          <a:xfrm>
            <a:off x="2743200" y="1981200"/>
            <a:ext cx="3267075" cy="3800475"/>
          </a:xfrm>
          <a:custGeom>
            <a:avLst/>
            <a:gdLst>
              <a:gd name="T0" fmla="*/ 10757 w 21600"/>
              <a:gd name="T1" fmla="*/ 21632 h 21600"/>
              <a:gd name="T2" fmla="*/ 85 w 21600"/>
              <a:gd name="T3" fmla="*/ 10849 h 21600"/>
              <a:gd name="T4" fmla="*/ 10757 w 21600"/>
              <a:gd name="T5" fmla="*/ 81 h 21600"/>
              <a:gd name="T6" fmla="*/ 21706 w 21600"/>
              <a:gd name="T7" fmla="*/ 10652 h 21600"/>
              <a:gd name="T8" fmla="*/ 10757 w 21600"/>
              <a:gd name="T9" fmla="*/ 21632 h 21600"/>
              <a:gd name="T10" fmla="*/ 0 w 21600"/>
              <a:gd name="T11" fmla="*/ 0 h 21600"/>
              <a:gd name="T12" fmla="*/ 21600 w 21600"/>
              <a:gd name="T13" fmla="*/ 0 h 21600"/>
              <a:gd name="T14" fmla="*/ 21600 w 21600"/>
              <a:gd name="T15" fmla="*/ 21600 h 21600"/>
              <a:gd name="T16" fmla="*/ 977 w 21600"/>
              <a:gd name="T17" fmla="*/ 818 h 21600"/>
              <a:gd name="T18" fmla="*/ 20622 w 21600"/>
              <a:gd name="T19" fmla="*/ 16429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10757" y="21632"/>
                </a:moveTo>
                <a:lnTo>
                  <a:pt x="5187" y="21632"/>
                </a:lnTo>
                <a:lnTo>
                  <a:pt x="85" y="17509"/>
                </a:lnTo>
                <a:lnTo>
                  <a:pt x="85" y="10849"/>
                </a:lnTo>
                <a:lnTo>
                  <a:pt x="85" y="81"/>
                </a:lnTo>
                <a:lnTo>
                  <a:pt x="10757" y="81"/>
                </a:lnTo>
                <a:lnTo>
                  <a:pt x="21706" y="81"/>
                </a:lnTo>
                <a:lnTo>
                  <a:pt x="21706" y="10652"/>
                </a:lnTo>
                <a:lnTo>
                  <a:pt x="21706" y="21632"/>
                </a:lnTo>
                <a:lnTo>
                  <a:pt x="10757" y="21632"/>
                </a:lnTo>
                <a:close/>
              </a:path>
              <a:path w="21600" h="21600">
                <a:moveTo>
                  <a:pt x="85" y="17509"/>
                </a:moveTo>
                <a:lnTo>
                  <a:pt x="5187" y="17509"/>
                </a:lnTo>
                <a:lnTo>
                  <a:pt x="5187" y="21632"/>
                </a:lnTo>
                <a:lnTo>
                  <a:pt x="85" y="17509"/>
                </a:lnTo>
                <a:close/>
              </a:path>
            </a:pathLst>
          </a:custGeom>
          <a:solidFill>
            <a:srgbClr val="D8EBB3"/>
          </a:solidFill>
          <a:ln w="9525">
            <a:solidFill>
              <a:srgbClr val="000000"/>
            </a:solidFill>
            <a:miter lim="800000"/>
            <a:headEnd/>
            <a:tailEnd/>
          </a:ln>
          <a:effectLst>
            <a:outerShdw dist="107763" dir="2700000" algn="ctr" rotWithShape="0">
              <a:srgbClr val="808080"/>
            </a:outerShdw>
          </a:effectLst>
        </p:spPr>
        <p:txBody>
          <a:bodyPr/>
          <a:lstStyle/>
          <a:p>
            <a:pPr>
              <a:defRPr/>
            </a:pPr>
            <a:endParaRPr lang="en-US"/>
          </a:p>
        </p:txBody>
      </p:sp>
      <p:sp>
        <p:nvSpPr>
          <p:cNvPr id="15364" name="Text Box 10"/>
          <p:cNvSpPr txBox="1">
            <a:spLocks noChangeArrowheads="1"/>
          </p:cNvSpPr>
          <p:nvPr/>
        </p:nvSpPr>
        <p:spPr bwMode="auto">
          <a:xfrm>
            <a:off x="3048000" y="3276600"/>
            <a:ext cx="2514600" cy="830263"/>
          </a:xfrm>
          <a:prstGeom prst="rect">
            <a:avLst/>
          </a:prstGeom>
          <a:noFill/>
          <a:ln w="9525">
            <a:noFill/>
            <a:miter lim="800000"/>
            <a:headEnd/>
            <a:tailEnd/>
          </a:ln>
        </p:spPr>
        <p:txBody>
          <a:bodyPr>
            <a:spAutoFit/>
          </a:bodyPr>
          <a:lstStyle/>
          <a:p>
            <a:pPr algn="ctr">
              <a:spcBef>
                <a:spcPct val="50000"/>
              </a:spcBef>
            </a:pPr>
            <a:r>
              <a:rPr lang="en-US" sz="2400">
                <a:solidFill>
                  <a:schemeClr val="bg1"/>
                </a:solidFill>
                <a:hlinkClick r:id="rId4"/>
              </a:rPr>
              <a:t>Click for Board Policy </a:t>
            </a:r>
            <a:endParaRPr lang="en-US" sz="2400">
              <a:solidFill>
                <a:schemeClr val="bg1"/>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pPr eaLnBrk="1" fontAlgn="auto" hangingPunct="1">
              <a:spcAft>
                <a:spcPts val="0"/>
              </a:spcAft>
              <a:defRPr/>
            </a:pPr>
            <a:r>
              <a:rPr lang="en-US" sz="6900">
                <a:solidFill>
                  <a:schemeClr val="tx2">
                    <a:satMod val="130000"/>
                  </a:schemeClr>
                </a:solidFill>
              </a:rPr>
              <a:t>End of Module</a:t>
            </a:r>
          </a:p>
        </p:txBody>
      </p:sp>
      <p:sp>
        <p:nvSpPr>
          <p:cNvPr id="16387" name="Rectangle 3"/>
          <p:cNvSpPr>
            <a:spLocks noGrp="1" noChangeArrowheads="1"/>
          </p:cNvSpPr>
          <p:nvPr>
            <p:ph idx="1"/>
          </p:nvPr>
        </p:nvSpPr>
        <p:spPr>
          <a:xfrm>
            <a:off x="838200" y="2667000"/>
            <a:ext cx="7391400" cy="3048000"/>
          </a:xfrm>
        </p:spPr>
        <p:txBody>
          <a:bodyPr/>
          <a:lstStyle/>
          <a:p>
            <a:pPr lvl="4" eaLnBrk="1" hangingPunct="1">
              <a:buFont typeface="Wingdings" pitchFamily="2" charset="2"/>
              <a:buNone/>
            </a:pPr>
            <a:r>
              <a:rPr lang="en-US" sz="4800" smtClean="0">
                <a:solidFill>
                  <a:srgbClr val="0033CC"/>
                </a:solidFill>
                <a:hlinkClick r:id="rId3"/>
              </a:rPr>
              <a:t>Click Here</a:t>
            </a:r>
            <a:r>
              <a:rPr lang="en-US" sz="4800" smtClean="0">
                <a:hlinkClick r:id="rId3"/>
              </a:rPr>
              <a:t> </a:t>
            </a:r>
            <a:r>
              <a:rPr lang="en-US" sz="4800" smtClean="0"/>
              <a:t>to return to the Employee Training Page          </a:t>
            </a:r>
          </a:p>
          <a:p>
            <a:pPr lvl="4" eaLnBrk="1" hangingPunct="1">
              <a:buFont typeface="Wingdings" pitchFamily="2" charset="2"/>
              <a:buNone/>
            </a:pPr>
            <a:endParaRPr lang="en-US" sz="4800" smtClean="0"/>
          </a:p>
          <a:p>
            <a:pPr lvl="4" eaLnBrk="1" hangingPunct="1">
              <a:buFont typeface="Wingdings" pitchFamily="2" charset="2"/>
              <a:buNone/>
            </a:pPr>
            <a:endParaRPr lang="en-US" sz="4800" smtClean="0"/>
          </a:p>
          <a:p>
            <a:pPr lvl="4" eaLnBrk="1" hangingPunct="1">
              <a:buFont typeface="Wingdings" pitchFamily="2" charset="2"/>
              <a:buNone/>
            </a:pPr>
            <a:endParaRPr lang="en-US" sz="4800" smtClean="0"/>
          </a:p>
          <a:p>
            <a:pPr lvl="4" eaLnBrk="1" hangingPunct="1">
              <a:buFont typeface="Wingdings" pitchFamily="2" charset="2"/>
              <a:buNone/>
            </a:pPr>
            <a:endParaRPr lang="en-US" sz="4800" smtClean="0"/>
          </a:p>
          <a:p>
            <a:pPr lvl="4" eaLnBrk="1" hangingPunct="1">
              <a:buFont typeface="Wingdings" pitchFamily="2" charset="2"/>
              <a:buNone/>
            </a:pPr>
            <a:endParaRPr lang="en-US" sz="4800" smtClean="0"/>
          </a:p>
          <a:p>
            <a:pPr lvl="4" eaLnBrk="1" hangingPunct="1">
              <a:buFont typeface="Wingdings" pitchFamily="2" charset="2"/>
              <a:buNone/>
            </a:pPr>
            <a:endParaRPr lang="en-US" sz="480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6"/>
          <p:cNvSpPr>
            <a:spLocks noGrp="1" noChangeArrowheads="1"/>
          </p:cNvSpPr>
          <p:nvPr>
            <p:ph type="ctrTitle"/>
          </p:nvPr>
        </p:nvSpPr>
        <p:spPr>
          <a:xfrm>
            <a:off x="152400" y="1066800"/>
            <a:ext cx="4038600" cy="2765425"/>
          </a:xfrm>
        </p:spPr>
        <p:txBody>
          <a:bodyPr>
            <a:normAutofit fontScale="90000"/>
          </a:bodyPr>
          <a:lstStyle/>
          <a:p>
            <a:pPr eaLnBrk="1" fontAlgn="auto" hangingPunct="1">
              <a:spcAft>
                <a:spcPts val="0"/>
              </a:spcAft>
              <a:defRPr/>
            </a:pPr>
            <a:r>
              <a:rPr lang="en-US" dirty="0" smtClean="0"/>
              <a:t>What Is The Definition </a:t>
            </a:r>
            <a:br>
              <a:rPr lang="en-US" dirty="0" smtClean="0"/>
            </a:br>
            <a:r>
              <a:rPr lang="en-US" dirty="0" smtClean="0"/>
              <a:t>of </a:t>
            </a:r>
            <a:br>
              <a:rPr lang="en-US" dirty="0" smtClean="0"/>
            </a:br>
            <a:r>
              <a:rPr lang="en-US" dirty="0" smtClean="0"/>
              <a:t>Bullying?</a:t>
            </a:r>
          </a:p>
        </p:txBody>
      </p:sp>
      <p:pic>
        <p:nvPicPr>
          <p:cNvPr id="4099" name="Picture 14" descr="Bullying Kills"/>
          <p:cNvPicPr>
            <a:picLocks noChangeAspect="1" noChangeArrowheads="1"/>
          </p:cNvPicPr>
          <p:nvPr/>
        </p:nvPicPr>
        <p:blipFill>
          <a:blip r:embed="rId3" cstate="print"/>
          <a:srcRect/>
          <a:stretch>
            <a:fillRect/>
          </a:stretch>
        </p:blipFill>
        <p:spPr bwMode="auto">
          <a:xfrm>
            <a:off x="4114800" y="609600"/>
            <a:ext cx="5038725" cy="5257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609600" y="457200"/>
            <a:ext cx="7772400" cy="5965825"/>
          </a:xfrm>
        </p:spPr>
        <p:txBody>
          <a:bodyPr/>
          <a:lstStyle/>
          <a:p>
            <a:pPr eaLnBrk="1" fontAlgn="auto" hangingPunct="1">
              <a:spcAft>
                <a:spcPts val="0"/>
              </a:spcAft>
              <a:defRPr/>
            </a:pPr>
            <a:r>
              <a:rPr lang="en-US" sz="4000" dirty="0" smtClean="0"/>
              <a:t>Bullying happens when someone hurts or scares another person on purpose, and the person being bullied has a hard time defending himself or herself. Usually, bullying happens over and over.</a:t>
            </a:r>
            <a:r>
              <a:rPr lang="en-US" sz="3200" dirty="0" smtClean="0"/>
              <a:t>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533400" y="457200"/>
            <a:ext cx="8229600" cy="1143000"/>
          </a:xfrm>
        </p:spPr>
        <p:txBody>
          <a:bodyPr/>
          <a:lstStyle/>
          <a:p>
            <a:pPr algn="l" eaLnBrk="1" fontAlgn="auto" hangingPunct="1">
              <a:spcAft>
                <a:spcPts val="0"/>
              </a:spcAft>
              <a:defRPr/>
            </a:pPr>
            <a:r>
              <a:rPr lang="en-US" smtClean="0"/>
              <a:t>Bullying is…</a:t>
            </a:r>
          </a:p>
        </p:txBody>
      </p:sp>
      <p:sp>
        <p:nvSpPr>
          <p:cNvPr id="6147" name="Rectangle 3"/>
          <p:cNvSpPr>
            <a:spLocks noGrp="1" noChangeArrowheads="1"/>
          </p:cNvSpPr>
          <p:nvPr>
            <p:ph idx="1"/>
          </p:nvPr>
        </p:nvSpPr>
        <p:spPr>
          <a:xfrm>
            <a:off x="609600" y="1752600"/>
            <a:ext cx="8229600" cy="4525963"/>
          </a:xfrm>
        </p:spPr>
        <p:txBody>
          <a:bodyPr/>
          <a:lstStyle/>
          <a:p>
            <a:pPr eaLnBrk="1" hangingPunct="1">
              <a:lnSpc>
                <a:spcPct val="80000"/>
              </a:lnSpc>
            </a:pPr>
            <a:r>
              <a:rPr lang="en-US" sz="4000" smtClean="0"/>
              <a:t>Calling someone hurtful and derogatory names</a:t>
            </a:r>
          </a:p>
          <a:p>
            <a:pPr eaLnBrk="1" hangingPunct="1">
              <a:lnSpc>
                <a:spcPct val="80000"/>
              </a:lnSpc>
            </a:pPr>
            <a:r>
              <a:rPr lang="en-US" sz="4000" smtClean="0"/>
              <a:t>Spreading lies and bad rumors about someone</a:t>
            </a:r>
          </a:p>
          <a:p>
            <a:pPr eaLnBrk="1" hangingPunct="1">
              <a:lnSpc>
                <a:spcPct val="80000"/>
              </a:lnSpc>
            </a:pPr>
            <a:r>
              <a:rPr lang="en-US" sz="4000" smtClean="0"/>
              <a:t>Being mean and teasing someone</a:t>
            </a:r>
          </a:p>
          <a:p>
            <a:pPr eaLnBrk="1" hangingPunct="1">
              <a:lnSpc>
                <a:spcPct val="80000"/>
              </a:lnSpc>
            </a:pPr>
            <a:r>
              <a:rPr lang="en-US" sz="4000" smtClean="0"/>
              <a:t>Hitting, punching, shoving, spitting and physically hurting someone</a:t>
            </a:r>
          </a:p>
          <a:p>
            <a:pPr eaLnBrk="1" hangingPunct="1">
              <a:lnSpc>
                <a:spcPct val="80000"/>
              </a:lnSpc>
              <a:buFontTx/>
              <a:buNone/>
            </a:pPr>
            <a:endParaRPr lang="en-US" sz="400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4"/>
          <p:cNvSpPr>
            <a:spLocks noGrp="1" noChangeArrowheads="1"/>
          </p:cNvSpPr>
          <p:nvPr>
            <p:ph type="title"/>
          </p:nvPr>
        </p:nvSpPr>
        <p:spPr>
          <a:xfrm>
            <a:off x="381000" y="457200"/>
            <a:ext cx="8229600" cy="1143000"/>
          </a:xfrm>
        </p:spPr>
        <p:txBody>
          <a:bodyPr/>
          <a:lstStyle/>
          <a:p>
            <a:pPr algn="l" eaLnBrk="1" fontAlgn="auto" hangingPunct="1">
              <a:spcAft>
                <a:spcPts val="0"/>
              </a:spcAft>
              <a:defRPr/>
            </a:pPr>
            <a:r>
              <a:rPr lang="en-US" smtClean="0"/>
              <a:t>Bullying is…</a:t>
            </a:r>
          </a:p>
        </p:txBody>
      </p:sp>
      <p:sp>
        <p:nvSpPr>
          <p:cNvPr id="6146" name="Rectangle 3"/>
          <p:cNvSpPr>
            <a:spLocks noGrp="1" noChangeArrowheads="1"/>
          </p:cNvSpPr>
          <p:nvPr>
            <p:ph idx="1"/>
          </p:nvPr>
        </p:nvSpPr>
        <p:spPr/>
        <p:txBody>
          <a:bodyPr>
            <a:normAutofit lnSpcReduction="10000"/>
          </a:bodyPr>
          <a:lstStyle/>
          <a:p>
            <a:pPr marL="548640" indent="-411480" eaLnBrk="1" fontAlgn="auto" hangingPunct="1">
              <a:lnSpc>
                <a:spcPct val="80000"/>
              </a:lnSpc>
              <a:spcAft>
                <a:spcPts val="0"/>
              </a:spcAft>
              <a:buClr>
                <a:schemeClr val="tx1">
                  <a:shade val="95000"/>
                </a:schemeClr>
              </a:buClr>
              <a:buFont typeface="Wingdings 2"/>
              <a:buChar char=""/>
              <a:defRPr/>
            </a:pPr>
            <a:r>
              <a:rPr lang="en-US" sz="4000" smtClean="0"/>
              <a:t>Social exclusion or isolation ... not including someone in a group</a:t>
            </a:r>
          </a:p>
          <a:p>
            <a:pPr marL="548640" indent="-411480" eaLnBrk="1" fontAlgn="auto" hangingPunct="1">
              <a:lnSpc>
                <a:spcPct val="80000"/>
              </a:lnSpc>
              <a:spcAft>
                <a:spcPts val="0"/>
              </a:spcAft>
              <a:buClr>
                <a:schemeClr val="tx1">
                  <a:shade val="95000"/>
                </a:schemeClr>
              </a:buClr>
              <a:buFont typeface="Wingdings 2"/>
              <a:buChar char=""/>
              <a:defRPr/>
            </a:pPr>
            <a:r>
              <a:rPr lang="en-US" sz="4000" smtClean="0"/>
              <a:t>Getting certain kids or teens to "gang up" on others</a:t>
            </a:r>
          </a:p>
          <a:p>
            <a:pPr marL="548640" indent="-411480" eaLnBrk="1" fontAlgn="auto" hangingPunct="1">
              <a:lnSpc>
                <a:spcPct val="80000"/>
              </a:lnSpc>
              <a:spcAft>
                <a:spcPts val="0"/>
              </a:spcAft>
              <a:buClr>
                <a:schemeClr val="tx1">
                  <a:shade val="95000"/>
                </a:schemeClr>
              </a:buClr>
              <a:buFont typeface="Wingdings 2"/>
              <a:buChar char=""/>
              <a:defRPr/>
            </a:pPr>
            <a:r>
              <a:rPr lang="en-US" sz="4000" smtClean="0"/>
              <a:t>Having money or other things taken or damaged</a:t>
            </a:r>
          </a:p>
          <a:p>
            <a:pPr marL="548640" indent="-411480" eaLnBrk="1" fontAlgn="auto" hangingPunct="1">
              <a:lnSpc>
                <a:spcPct val="80000"/>
              </a:lnSpc>
              <a:spcAft>
                <a:spcPts val="0"/>
              </a:spcAft>
              <a:buClr>
                <a:schemeClr val="tx1">
                  <a:shade val="95000"/>
                </a:schemeClr>
              </a:buClr>
              <a:buFont typeface="Wingdings 2"/>
              <a:buChar char=""/>
              <a:defRPr/>
            </a:pPr>
            <a:r>
              <a:rPr lang="en-US" sz="4000" smtClean="0"/>
              <a:t>Being threatened or being forced to do things </a:t>
            </a:r>
          </a:p>
          <a:p>
            <a:pPr marL="548640" indent="-411480" eaLnBrk="1" fontAlgn="auto" hangingPunct="1">
              <a:lnSpc>
                <a:spcPct val="80000"/>
              </a:lnSpc>
              <a:spcAft>
                <a:spcPts val="0"/>
              </a:spcAft>
              <a:buClr>
                <a:schemeClr val="tx1">
                  <a:shade val="95000"/>
                </a:schemeClr>
              </a:buClr>
              <a:buFont typeface="Wingdings 2"/>
              <a:buChar char=""/>
              <a:defRPr/>
            </a:pPr>
            <a:endParaRPr lang="en-US" sz="180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4"/>
          <p:cNvSpPr>
            <a:spLocks noGrp="1" noChangeArrowheads="1"/>
          </p:cNvSpPr>
          <p:nvPr>
            <p:ph type="title"/>
          </p:nvPr>
        </p:nvSpPr>
        <p:spPr>
          <a:xfrm>
            <a:off x="304800" y="609600"/>
            <a:ext cx="8382000" cy="1143000"/>
          </a:xfrm>
        </p:spPr>
        <p:txBody>
          <a:bodyPr>
            <a:normAutofit fontScale="90000"/>
          </a:bodyPr>
          <a:lstStyle/>
          <a:p>
            <a:pPr eaLnBrk="1" fontAlgn="auto" hangingPunct="1">
              <a:spcAft>
                <a:spcPts val="0"/>
              </a:spcAft>
              <a:defRPr/>
            </a:pPr>
            <a:r>
              <a:rPr lang="en-US" sz="4000" smtClean="0"/>
              <a:t>Bullying also can happen online </a:t>
            </a:r>
            <a:br>
              <a:rPr lang="en-US" sz="4000" smtClean="0"/>
            </a:br>
            <a:r>
              <a:rPr lang="en-US" sz="4000" smtClean="0"/>
              <a:t>or electronically. </a:t>
            </a:r>
          </a:p>
        </p:txBody>
      </p:sp>
      <p:pic>
        <p:nvPicPr>
          <p:cNvPr id="8195" name="Picture 7" descr="Cyber-Bully-Cyber-Bullying"/>
          <p:cNvPicPr>
            <a:picLocks noChangeAspect="1" noChangeArrowheads="1"/>
          </p:cNvPicPr>
          <p:nvPr/>
        </p:nvPicPr>
        <p:blipFill>
          <a:blip r:embed="rId3" cstate="print"/>
          <a:srcRect/>
          <a:stretch>
            <a:fillRect/>
          </a:stretch>
        </p:blipFill>
        <p:spPr bwMode="auto">
          <a:xfrm>
            <a:off x="1143000" y="1916113"/>
            <a:ext cx="7010400" cy="494188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6"/>
          <p:cNvSpPr>
            <a:spLocks noGrp="1" noChangeArrowheads="1"/>
          </p:cNvSpPr>
          <p:nvPr>
            <p:ph type="title"/>
          </p:nvPr>
        </p:nvSpPr>
        <p:spPr>
          <a:xfrm>
            <a:off x="457200" y="2590800"/>
            <a:ext cx="8229600" cy="1143000"/>
          </a:xfrm>
        </p:spPr>
        <p:txBody>
          <a:bodyPr>
            <a:normAutofit fontScale="90000"/>
          </a:bodyPr>
          <a:lstStyle/>
          <a:p>
            <a:pPr eaLnBrk="1" fontAlgn="auto" hangingPunct="1">
              <a:spcAft>
                <a:spcPts val="0"/>
              </a:spcAft>
              <a:defRPr/>
            </a:pPr>
            <a:r>
              <a:rPr lang="en-US" sz="4000" smtClean="0"/>
              <a:t>Cyber-bullying is when people bully each other using the Internet, mobile phones, or other cyber technology.</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algn="l" eaLnBrk="1" fontAlgn="auto" hangingPunct="1">
              <a:spcAft>
                <a:spcPts val="0"/>
              </a:spcAft>
              <a:defRPr/>
            </a:pPr>
            <a:r>
              <a:rPr lang="en-US" smtClean="0"/>
              <a:t>This includes:</a:t>
            </a:r>
          </a:p>
        </p:txBody>
      </p:sp>
      <p:sp>
        <p:nvSpPr>
          <p:cNvPr id="10243" name="Rectangle 3"/>
          <p:cNvSpPr>
            <a:spLocks noGrp="1" noChangeArrowheads="1"/>
          </p:cNvSpPr>
          <p:nvPr>
            <p:ph idx="1"/>
          </p:nvPr>
        </p:nvSpPr>
        <p:spPr>
          <a:xfrm>
            <a:off x="457200" y="1219200"/>
            <a:ext cx="8229600" cy="4525963"/>
          </a:xfrm>
        </p:spPr>
        <p:txBody>
          <a:bodyPr/>
          <a:lstStyle/>
          <a:p>
            <a:pPr eaLnBrk="1" hangingPunct="1"/>
            <a:r>
              <a:rPr lang="en-US" smtClean="0"/>
              <a:t>Sending mean text, e-mail, or instant messages</a:t>
            </a:r>
          </a:p>
          <a:p>
            <a:pPr eaLnBrk="1" hangingPunct="1"/>
            <a:r>
              <a:rPr lang="en-US" smtClean="0"/>
              <a:t>Posting nasty pictures or messages about others in blogs or on Web sites</a:t>
            </a:r>
          </a:p>
          <a:p>
            <a:pPr eaLnBrk="1" hangingPunct="1"/>
            <a:r>
              <a:rPr lang="en-US" smtClean="0"/>
              <a:t>Using someone else's user name to spread rumors or lies about someone</a:t>
            </a:r>
          </a:p>
          <a:p>
            <a:pPr eaLnBrk="1" hangingPunct="1"/>
            <a:r>
              <a:rPr lang="en-US" smtClean="0"/>
              <a:t>Stealing someone's password and spreading rumors about someone else making it seem like that person is the Cyberbully </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457200" y="457200"/>
            <a:ext cx="8229600" cy="715963"/>
          </a:xfrm>
        </p:spPr>
        <p:txBody>
          <a:bodyPr>
            <a:normAutofit fontScale="90000"/>
          </a:bodyPr>
          <a:lstStyle/>
          <a:p>
            <a:pPr algn="l" eaLnBrk="1" fontAlgn="auto" hangingPunct="1">
              <a:spcAft>
                <a:spcPts val="0"/>
              </a:spcAft>
              <a:defRPr/>
            </a:pPr>
            <a:r>
              <a:rPr lang="en-US" sz="4000" smtClean="0"/>
              <a:t>Bullying comes In various forms:</a:t>
            </a:r>
            <a:br>
              <a:rPr lang="en-US" sz="4000" smtClean="0"/>
            </a:br>
            <a:endParaRPr lang="en-US" sz="4000" smtClean="0"/>
          </a:p>
        </p:txBody>
      </p:sp>
      <p:sp>
        <p:nvSpPr>
          <p:cNvPr id="11267" name="Rectangle 3"/>
          <p:cNvSpPr>
            <a:spLocks noGrp="1" noChangeArrowheads="1"/>
          </p:cNvSpPr>
          <p:nvPr>
            <p:ph idx="1"/>
          </p:nvPr>
        </p:nvSpPr>
        <p:spPr>
          <a:xfrm>
            <a:off x="457200" y="1143000"/>
            <a:ext cx="8229600" cy="4983163"/>
          </a:xfrm>
        </p:spPr>
        <p:txBody>
          <a:bodyPr/>
          <a:lstStyle/>
          <a:p>
            <a:pPr eaLnBrk="1" hangingPunct="1">
              <a:lnSpc>
                <a:spcPct val="90000"/>
              </a:lnSpc>
            </a:pPr>
            <a:r>
              <a:rPr lang="en-US" b="1" u="sng" smtClean="0"/>
              <a:t>Physical Bullying</a:t>
            </a:r>
            <a:r>
              <a:rPr lang="en-US" smtClean="0"/>
              <a:t> is the most obvious form of intimidation and can consist of kicking, hitting, biting, pinching, hair pulling, and making threats. A bully may threaten to punch you if you don't give up your money, your lunch, etc.</a:t>
            </a:r>
            <a:endParaRPr lang="en-US" b="1" smtClean="0"/>
          </a:p>
          <a:p>
            <a:pPr eaLnBrk="1" hangingPunct="1">
              <a:lnSpc>
                <a:spcPct val="90000"/>
              </a:lnSpc>
            </a:pPr>
            <a:r>
              <a:rPr lang="en-US" b="1" u="sng" smtClean="0"/>
              <a:t>Verbal Bullying</a:t>
            </a:r>
            <a:r>
              <a:rPr lang="en-US" smtClean="0"/>
              <a:t> often accompanies physical behavior. This can include name calling, spreading rumors, and persistent teasing.</a:t>
            </a:r>
            <a:endParaRPr lang="en-US" b="1" smtClean="0"/>
          </a:p>
          <a:p>
            <a:pPr eaLnBrk="1" hangingPunct="1">
              <a:lnSpc>
                <a:spcPct val="90000"/>
              </a:lnSpc>
            </a:pPr>
            <a:r>
              <a:rPr lang="en-US" b="1" u="sng" smtClean="0"/>
              <a:t>Emotional Intimidation</a:t>
            </a:r>
            <a:r>
              <a:rPr lang="en-US" smtClean="0"/>
              <a:t> is closely related to these two types of bullying. A bully may deliberately exclude you from a group activity such as a party or school outing.</a:t>
            </a:r>
            <a:endParaRPr lang="en-US" b="1" smtClean="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577</TotalTime>
  <Words>648</Words>
  <Application>Microsoft Office PowerPoint</Application>
  <PresentationFormat>On-screen Show (4:3)</PresentationFormat>
  <Paragraphs>63</Paragraphs>
  <Slides>14</Slides>
  <Notes>14</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Apex</vt:lpstr>
      <vt:lpstr>BULLYING  2012-2013</vt:lpstr>
      <vt:lpstr>What Is The Definition  of  Bullying?</vt:lpstr>
      <vt:lpstr>Bullying happens when someone hurts or scares another person on purpose, and the person being bullied has a hard time defending himself or herself. Usually, bullying happens over and over. </vt:lpstr>
      <vt:lpstr>Bullying is…</vt:lpstr>
      <vt:lpstr>Bullying is…</vt:lpstr>
      <vt:lpstr>Bullying also can happen online  or electronically. </vt:lpstr>
      <vt:lpstr>Cyber-bullying is when people bully each other using the Internet, mobile phones, or other cyber technology.</vt:lpstr>
      <vt:lpstr>This includes:</vt:lpstr>
      <vt:lpstr>Bullying comes In various forms: </vt:lpstr>
      <vt:lpstr>Slide 10</vt:lpstr>
      <vt:lpstr>South Carolina State Law</vt:lpstr>
      <vt:lpstr>Law continued </vt:lpstr>
      <vt:lpstr>Greenwood District 50 Board Policy</vt:lpstr>
      <vt:lpstr>End of Module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Is The Definition of Bullying?</dc:title>
  <dc:creator>KATIE</dc:creator>
  <cp:lastModifiedBy>Randy Vaughn</cp:lastModifiedBy>
  <cp:revision>80</cp:revision>
  <dcterms:created xsi:type="dcterms:W3CDTF">2010-10-09T00:47:15Z</dcterms:created>
  <dcterms:modified xsi:type="dcterms:W3CDTF">2012-08-15T20:40:03Z</dcterms:modified>
</cp:coreProperties>
</file>