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50"/>
  </p:notesMasterIdLst>
  <p:handoutMasterIdLst>
    <p:handoutMasterId r:id="rId51"/>
  </p:handoutMasterIdLst>
  <p:sldIdLst>
    <p:sldId id="276" r:id="rId3"/>
    <p:sldId id="277" r:id="rId4"/>
    <p:sldId id="278" r:id="rId5"/>
    <p:sldId id="279" r:id="rId6"/>
    <p:sldId id="280" r:id="rId7"/>
    <p:sldId id="281" r:id="rId8"/>
    <p:sldId id="282" r:id="rId9"/>
    <p:sldId id="283" r:id="rId10"/>
    <p:sldId id="284" r:id="rId11"/>
    <p:sldId id="285"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 id="298" r:id="rId25"/>
    <p:sldId id="299" r:id="rId26"/>
    <p:sldId id="300" r:id="rId27"/>
    <p:sldId id="301" r:id="rId28"/>
    <p:sldId id="302" r:id="rId29"/>
    <p:sldId id="303" r:id="rId30"/>
    <p:sldId id="304" r:id="rId31"/>
    <p:sldId id="305" r:id="rId32"/>
    <p:sldId id="306" r:id="rId33"/>
    <p:sldId id="307" r:id="rId34"/>
    <p:sldId id="308" r:id="rId35"/>
    <p:sldId id="309" r:id="rId36"/>
    <p:sldId id="310" r:id="rId37"/>
    <p:sldId id="311" r:id="rId38"/>
    <p:sldId id="312" r:id="rId39"/>
    <p:sldId id="313" r:id="rId40"/>
    <p:sldId id="314" r:id="rId41"/>
    <p:sldId id="315" r:id="rId42"/>
    <p:sldId id="316" r:id="rId43"/>
    <p:sldId id="317" r:id="rId44"/>
    <p:sldId id="318" r:id="rId45"/>
    <p:sldId id="319" r:id="rId46"/>
    <p:sldId id="320" r:id="rId47"/>
    <p:sldId id="321" r:id="rId48"/>
    <p:sldId id="322" r:id="rId49"/>
  </p:sldIdLst>
  <p:sldSz cx="9144000" cy="6858000" type="screen4x3"/>
  <p:notesSz cx="6858000" cy="9144000"/>
  <p:defaultTextStyle>
    <a:defPPr>
      <a:defRPr lang="en-US"/>
    </a:defPPr>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45" autoAdjust="0"/>
    <p:restoredTop sz="93977" autoAdjust="0"/>
  </p:normalViewPr>
  <p:slideViewPr>
    <p:cSldViewPr>
      <p:cViewPr varScale="1">
        <p:scale>
          <a:sx n="68" d="100"/>
          <a:sy n="68" d="100"/>
        </p:scale>
        <p:origin x="-128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handoutMaster" Target="handoutMasters/handoutMaster1.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rtlCol="0"/>
          <a:lstStyle>
            <a:lvl1pPr algn="r">
              <a:defRPr sz="1200"/>
            </a:lvl1pPr>
          </a:lstStyle>
          <a:p>
            <a:fld id="{9472DD5C-B6A9-4714-908F-0B8F74738B98}" type="datetimeFigureOut">
              <a:rPr lang="en-US" smtClean="0"/>
              <a:pPr/>
              <a:t>8/20/2013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rtlCol="0" anchor="b"/>
          <a:lstStyle>
            <a:lvl1pPr algn="r">
              <a:defRPr sz="1200"/>
            </a:lvl1pPr>
          </a:lstStyle>
          <a:p>
            <a:fld id="{7C1C90DE-A98B-4173-B17E-434F189FC4DB}"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193366E8-8A22-4400-BBA2-8D322280A6E8}" type="datetimeFigureOut">
              <a:rPr lang="en-US" smtClean="0"/>
              <a:pPr/>
              <a:t>8/20/2013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3792D2CF-A01B-4515-8B40-3DC34258267A}"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921888A7-B377-4470-B26D-0144E7BF1F44}" type="slidenum">
              <a:rPr lang="en-US" smtClean="0"/>
              <a:pPr/>
              <a:t>1</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43E1C25F-B82B-412A-8633-6DC731FEC905}" type="slidenum">
              <a:rPr lang="en-US" smtClean="0"/>
              <a:pPr/>
              <a:t>11</a:t>
            </a:fld>
            <a:endParaRPr 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0C3A53D7-BE59-48CA-A6C1-0978342EBA17}" type="slidenum">
              <a:rPr lang="en-US" smtClean="0"/>
              <a:pPr/>
              <a:t>12</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CE1EC534-0E66-4877-8123-21504F920E9B}" type="slidenum">
              <a:rPr lang="en-US" smtClean="0"/>
              <a:pPr/>
              <a:t>13</a:t>
            </a:fld>
            <a:endParaRPr 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D9B1899F-33A6-42F9-BDA2-0DB019C38A11}" type="slidenum">
              <a:rPr lang="en-US" smtClean="0"/>
              <a:pPr/>
              <a:t>14</a:t>
            </a:fld>
            <a:endParaRPr 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4287AF17-A915-459E-820D-7D2CB2EF1509}" type="slidenum">
              <a:rPr lang="en-US" smtClean="0"/>
              <a:pPr/>
              <a:t>15</a:t>
            </a:fld>
            <a:endParaRPr 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140BB3D9-59CB-4F44-A8C4-37ABE7067E21}" type="slidenum">
              <a:rPr lang="en-US" smtClean="0"/>
              <a:pPr/>
              <a:t>16</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50589108-D2A2-47E5-BDE4-15DFADB2EE1E}" type="slidenum">
              <a:rPr lang="en-US" smtClean="0"/>
              <a:pPr/>
              <a:t>17</a:t>
            </a:fld>
            <a:endParaRPr 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3B1109FE-9ED7-4B5A-B498-59D5D60D2411}" type="slidenum">
              <a:rPr lang="en-US" smtClean="0"/>
              <a:pPr/>
              <a:t>18</a:t>
            </a:fld>
            <a:endParaRPr 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fld id="{A8DEF600-228A-4E78-A495-DCA9097BFC30}" type="slidenum">
              <a:rPr lang="en-US" smtClean="0"/>
              <a:pPr/>
              <a:t>19</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4D644915-2CA6-481F-87CE-440277F6FC1E}" type="slidenum">
              <a:rPr lang="en-US" smtClean="0"/>
              <a:pPr/>
              <a:t>20</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smtClean="0"/>
          </a:p>
        </p:txBody>
      </p:sp>
      <p:sp>
        <p:nvSpPr>
          <p:cNvPr id="53252" name="Slide Number Placeholder 3"/>
          <p:cNvSpPr>
            <a:spLocks noGrp="1"/>
          </p:cNvSpPr>
          <p:nvPr>
            <p:ph type="sldNum" sz="quarter" idx="5"/>
          </p:nvPr>
        </p:nvSpPr>
        <p:spPr>
          <a:noFill/>
        </p:spPr>
        <p:txBody>
          <a:bodyPr/>
          <a:lstStyle/>
          <a:p>
            <a:fld id="{1232A3C4-F85E-4FBE-852F-341A932A39FB}"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A093EBA2-D304-4CD4-A98F-4E11FB7EBE53}" type="slidenum">
              <a:rPr lang="en-US" smtClean="0"/>
              <a:pPr/>
              <a:t>21</a:t>
            </a:fld>
            <a:endParaRPr lang="en-US"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BA764F72-B142-467E-829F-AEACB02959F2}" type="slidenum">
              <a:rPr lang="en-US" smtClean="0"/>
              <a:pPr/>
              <a:t>22</a:t>
            </a:fld>
            <a:endParaRPr 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0D675A6B-0205-4CE8-B7B6-2FC11F8959AC}" type="slidenum">
              <a:rPr lang="en-US" smtClean="0"/>
              <a:pPr/>
              <a:t>23</a:t>
            </a:fld>
            <a:endParaRPr 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4885E982-6CA2-40BD-9E39-1203C594668B}" type="slidenum">
              <a:rPr lang="en-US" smtClean="0"/>
              <a:pPr/>
              <a:t>24</a:t>
            </a:fld>
            <a:endParaRPr 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3E79FDDC-6E9F-4230-9ED9-222BDD3E69E3}" type="slidenum">
              <a:rPr lang="en-US" smtClean="0"/>
              <a:pPr/>
              <a:t>25</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3086E8E5-2AFD-446C-AAC5-D20C49E29B5E}" type="slidenum">
              <a:rPr lang="en-US" smtClean="0"/>
              <a:pPr/>
              <a:t>26</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DA98C6B4-A90C-4719-8074-A7B271DCBD9F}" type="slidenum">
              <a:rPr lang="en-US" smtClean="0"/>
              <a:pPr/>
              <a:t>27</a:t>
            </a:fld>
            <a:endParaRPr 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27393474-0FCE-4333-B879-1B7F43E21A0C}" type="slidenum">
              <a:rPr lang="en-US" smtClean="0"/>
              <a:pPr/>
              <a:t>28</a:t>
            </a:fld>
            <a:endParaRPr 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smtClean="0"/>
          </a:p>
        </p:txBody>
      </p:sp>
      <p:sp>
        <p:nvSpPr>
          <p:cNvPr id="79876" name="Slide Number Placeholder 3"/>
          <p:cNvSpPr>
            <a:spLocks noGrp="1"/>
          </p:cNvSpPr>
          <p:nvPr>
            <p:ph type="sldNum" sz="quarter" idx="5"/>
          </p:nvPr>
        </p:nvSpPr>
        <p:spPr>
          <a:noFill/>
        </p:spPr>
        <p:txBody>
          <a:bodyPr/>
          <a:lstStyle/>
          <a:p>
            <a:fld id="{B640D761-161C-4C11-8EE4-A4A3B6339164}" type="slidenum">
              <a:rPr lang="en-US" smtClean="0"/>
              <a:pPr/>
              <a:t>29</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p:spPr>
        <p:txBody>
          <a:bodyPr/>
          <a:lstStyle/>
          <a:p>
            <a:pPr>
              <a:spcBef>
                <a:spcPct val="0"/>
              </a:spcBef>
            </a:pPr>
            <a:endParaRPr lang="en-US" smtClean="0"/>
          </a:p>
        </p:txBody>
      </p:sp>
      <p:sp>
        <p:nvSpPr>
          <p:cNvPr id="80900" name="Slide Number Placeholder 3"/>
          <p:cNvSpPr>
            <a:spLocks noGrp="1"/>
          </p:cNvSpPr>
          <p:nvPr>
            <p:ph type="sldNum" sz="quarter" idx="5"/>
          </p:nvPr>
        </p:nvSpPr>
        <p:spPr>
          <a:noFill/>
        </p:spPr>
        <p:txBody>
          <a:bodyPr/>
          <a:lstStyle/>
          <a:p>
            <a:fld id="{17F4AE38-13FD-478D-9586-A55EF14AE290}" type="slidenum">
              <a:rPr lang="en-US" smtClean="0"/>
              <a:pPr/>
              <a:t>30</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1AE06EA1-86F9-420A-8964-84630FFA9C0F}" type="slidenum">
              <a:rPr lang="en-US" smtClean="0"/>
              <a:pPr/>
              <a:t>4</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pPr>
              <a:spcBef>
                <a:spcPct val="0"/>
              </a:spcBef>
            </a:pPr>
            <a:endParaRPr lang="en-US" smtClean="0"/>
          </a:p>
        </p:txBody>
      </p:sp>
      <p:sp>
        <p:nvSpPr>
          <p:cNvPr id="81924" name="Slide Number Placeholder 3"/>
          <p:cNvSpPr>
            <a:spLocks noGrp="1"/>
          </p:cNvSpPr>
          <p:nvPr>
            <p:ph type="sldNum" sz="quarter" idx="5"/>
          </p:nvPr>
        </p:nvSpPr>
        <p:spPr>
          <a:noFill/>
        </p:spPr>
        <p:txBody>
          <a:bodyPr/>
          <a:lstStyle/>
          <a:p>
            <a:fld id="{FD4A4B35-1295-4D84-8A69-2C71FAF17417}" type="slidenum">
              <a:rPr lang="en-US" smtClean="0"/>
              <a:pPr/>
              <a:t>31</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pPr>
              <a:spcBef>
                <a:spcPct val="0"/>
              </a:spcBef>
            </a:pPr>
            <a:endParaRPr lang="en-US" smtClean="0"/>
          </a:p>
        </p:txBody>
      </p:sp>
      <p:sp>
        <p:nvSpPr>
          <p:cNvPr id="82948" name="Slide Number Placeholder 3"/>
          <p:cNvSpPr>
            <a:spLocks noGrp="1"/>
          </p:cNvSpPr>
          <p:nvPr>
            <p:ph type="sldNum" sz="quarter" idx="5"/>
          </p:nvPr>
        </p:nvSpPr>
        <p:spPr>
          <a:noFill/>
        </p:spPr>
        <p:txBody>
          <a:bodyPr/>
          <a:lstStyle/>
          <a:p>
            <a:fld id="{1557E7F4-D870-4439-9AF2-3129E7CE8121}" type="slidenum">
              <a:rPr lang="en-US" smtClean="0"/>
              <a:pPr/>
              <a:t>32</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pPr>
              <a:spcBef>
                <a:spcPct val="0"/>
              </a:spcBef>
            </a:pPr>
            <a:endParaRPr lang="en-US" smtClean="0"/>
          </a:p>
        </p:txBody>
      </p:sp>
      <p:sp>
        <p:nvSpPr>
          <p:cNvPr id="83972" name="Slide Number Placeholder 3"/>
          <p:cNvSpPr>
            <a:spLocks noGrp="1"/>
          </p:cNvSpPr>
          <p:nvPr>
            <p:ph type="sldNum" sz="quarter" idx="5"/>
          </p:nvPr>
        </p:nvSpPr>
        <p:spPr>
          <a:noFill/>
        </p:spPr>
        <p:txBody>
          <a:bodyPr/>
          <a:lstStyle/>
          <a:p>
            <a:fld id="{A131BB0E-E19C-463D-9C9F-369C385FCD6F}" type="slidenum">
              <a:rPr lang="en-US" smtClean="0"/>
              <a:pPr/>
              <a:t>33</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pPr>
              <a:spcBef>
                <a:spcPct val="0"/>
              </a:spcBef>
            </a:pPr>
            <a:endParaRPr lang="en-US" smtClean="0"/>
          </a:p>
        </p:txBody>
      </p:sp>
      <p:sp>
        <p:nvSpPr>
          <p:cNvPr id="84996" name="Slide Number Placeholder 3"/>
          <p:cNvSpPr>
            <a:spLocks noGrp="1"/>
          </p:cNvSpPr>
          <p:nvPr>
            <p:ph type="sldNum" sz="quarter" idx="5"/>
          </p:nvPr>
        </p:nvSpPr>
        <p:spPr>
          <a:noFill/>
        </p:spPr>
        <p:txBody>
          <a:bodyPr/>
          <a:lstStyle/>
          <a:p>
            <a:fld id="{68AA56D5-237F-4F62-8D88-853FA80863CC}" type="slidenum">
              <a:rPr lang="en-US" smtClean="0"/>
              <a:pPr/>
              <a:t>34</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pPr>
              <a:spcBef>
                <a:spcPct val="0"/>
              </a:spcBef>
            </a:pPr>
            <a:endParaRPr lang="en-US" smtClean="0"/>
          </a:p>
        </p:txBody>
      </p:sp>
      <p:sp>
        <p:nvSpPr>
          <p:cNvPr id="86020" name="Slide Number Placeholder 3"/>
          <p:cNvSpPr>
            <a:spLocks noGrp="1"/>
          </p:cNvSpPr>
          <p:nvPr>
            <p:ph type="sldNum" sz="quarter" idx="5"/>
          </p:nvPr>
        </p:nvSpPr>
        <p:spPr>
          <a:noFill/>
        </p:spPr>
        <p:txBody>
          <a:bodyPr/>
          <a:lstStyle/>
          <a:p>
            <a:fld id="{16A66C6A-3E0C-42AE-BB05-CA3E058A0DC9}" type="slidenum">
              <a:rPr lang="en-US" smtClean="0"/>
              <a:pPr/>
              <a:t>35</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pPr>
              <a:spcBef>
                <a:spcPct val="0"/>
              </a:spcBef>
            </a:pPr>
            <a:endParaRPr lang="en-US" smtClean="0"/>
          </a:p>
        </p:txBody>
      </p:sp>
      <p:sp>
        <p:nvSpPr>
          <p:cNvPr id="87044" name="Slide Number Placeholder 3"/>
          <p:cNvSpPr>
            <a:spLocks noGrp="1"/>
          </p:cNvSpPr>
          <p:nvPr>
            <p:ph type="sldNum" sz="quarter" idx="5"/>
          </p:nvPr>
        </p:nvSpPr>
        <p:spPr>
          <a:noFill/>
        </p:spPr>
        <p:txBody>
          <a:bodyPr/>
          <a:lstStyle/>
          <a:p>
            <a:fld id="{729E087A-A82A-4034-B4C7-84DC83DB6932}" type="slidenum">
              <a:rPr lang="en-US" smtClean="0"/>
              <a:pPr/>
              <a:t>36</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pPr>
              <a:spcBef>
                <a:spcPct val="0"/>
              </a:spcBef>
            </a:pPr>
            <a:endParaRPr lang="en-US" smtClean="0"/>
          </a:p>
        </p:txBody>
      </p:sp>
      <p:sp>
        <p:nvSpPr>
          <p:cNvPr id="88068" name="Slide Number Placeholder 3"/>
          <p:cNvSpPr>
            <a:spLocks noGrp="1"/>
          </p:cNvSpPr>
          <p:nvPr>
            <p:ph type="sldNum" sz="quarter" idx="5"/>
          </p:nvPr>
        </p:nvSpPr>
        <p:spPr>
          <a:noFill/>
        </p:spPr>
        <p:txBody>
          <a:bodyPr/>
          <a:lstStyle/>
          <a:p>
            <a:fld id="{A9A54EA6-B09E-4D3C-9561-0AAA030BB963}" type="slidenum">
              <a:rPr lang="en-US" smtClean="0"/>
              <a:pPr/>
              <a:t>37</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pPr>
              <a:spcBef>
                <a:spcPct val="0"/>
              </a:spcBef>
            </a:pPr>
            <a:endParaRPr lang="en-US" smtClean="0"/>
          </a:p>
        </p:txBody>
      </p:sp>
      <p:sp>
        <p:nvSpPr>
          <p:cNvPr id="89092" name="Slide Number Placeholder 3"/>
          <p:cNvSpPr>
            <a:spLocks noGrp="1"/>
          </p:cNvSpPr>
          <p:nvPr>
            <p:ph type="sldNum" sz="quarter" idx="5"/>
          </p:nvPr>
        </p:nvSpPr>
        <p:spPr>
          <a:noFill/>
        </p:spPr>
        <p:txBody>
          <a:bodyPr/>
          <a:lstStyle/>
          <a:p>
            <a:fld id="{919E1B9D-EF0E-4975-93B7-5F6539BFBB38}" type="slidenum">
              <a:rPr lang="en-US" smtClean="0"/>
              <a:pPr/>
              <a:t>38</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pPr>
              <a:spcBef>
                <a:spcPct val="0"/>
              </a:spcBef>
            </a:pPr>
            <a:endParaRPr lang="en-US" smtClean="0"/>
          </a:p>
        </p:txBody>
      </p:sp>
      <p:sp>
        <p:nvSpPr>
          <p:cNvPr id="90116" name="Slide Number Placeholder 3"/>
          <p:cNvSpPr>
            <a:spLocks noGrp="1"/>
          </p:cNvSpPr>
          <p:nvPr>
            <p:ph type="sldNum" sz="quarter" idx="5"/>
          </p:nvPr>
        </p:nvSpPr>
        <p:spPr>
          <a:noFill/>
        </p:spPr>
        <p:txBody>
          <a:bodyPr/>
          <a:lstStyle/>
          <a:p>
            <a:fld id="{BC066D4F-DD96-4DC9-972B-72266B9685D4}" type="slidenum">
              <a:rPr lang="en-US" smtClean="0"/>
              <a:pPr/>
              <a:t>39</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pPr>
              <a:spcBef>
                <a:spcPct val="0"/>
              </a:spcBef>
            </a:pPr>
            <a:endParaRPr lang="en-US" smtClean="0"/>
          </a:p>
        </p:txBody>
      </p:sp>
      <p:sp>
        <p:nvSpPr>
          <p:cNvPr id="91140" name="Slide Number Placeholder 3"/>
          <p:cNvSpPr>
            <a:spLocks noGrp="1"/>
          </p:cNvSpPr>
          <p:nvPr>
            <p:ph type="sldNum" sz="quarter" idx="5"/>
          </p:nvPr>
        </p:nvSpPr>
        <p:spPr>
          <a:noFill/>
        </p:spPr>
        <p:txBody>
          <a:bodyPr/>
          <a:lstStyle/>
          <a:p>
            <a:fld id="{91CCC1F6-4B11-40A4-A60E-AB11AA6CB12B}" type="slidenum">
              <a:rPr lang="en-US" smtClean="0"/>
              <a:pPr/>
              <a:t>40</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8E84A916-5FED-4A3D-BDEB-BFA7DCE6B875}" type="slidenum">
              <a:rPr lang="en-US" smtClean="0"/>
              <a:pPr/>
              <a:t>5</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pPr>
              <a:spcBef>
                <a:spcPct val="0"/>
              </a:spcBef>
            </a:pPr>
            <a:endParaRPr lang="en-US" smtClean="0"/>
          </a:p>
        </p:txBody>
      </p:sp>
      <p:sp>
        <p:nvSpPr>
          <p:cNvPr id="92164" name="Slide Number Placeholder 3"/>
          <p:cNvSpPr>
            <a:spLocks noGrp="1"/>
          </p:cNvSpPr>
          <p:nvPr>
            <p:ph type="sldNum" sz="quarter" idx="5"/>
          </p:nvPr>
        </p:nvSpPr>
        <p:spPr>
          <a:noFill/>
        </p:spPr>
        <p:txBody>
          <a:bodyPr/>
          <a:lstStyle/>
          <a:p>
            <a:fld id="{AED781F9-1DFE-44BA-95CF-BCB0D789309E}" type="slidenum">
              <a:rPr lang="en-US" smtClean="0"/>
              <a:pPr/>
              <a:t>41</a:t>
            </a:fld>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p:spPr>
        <p:txBody>
          <a:bodyPr/>
          <a:lstStyle/>
          <a:p>
            <a:endParaRPr lang="en-US" smtClean="0"/>
          </a:p>
        </p:txBody>
      </p:sp>
      <p:sp>
        <p:nvSpPr>
          <p:cNvPr id="93188" name="Slide Number Placeholder 3"/>
          <p:cNvSpPr>
            <a:spLocks noGrp="1"/>
          </p:cNvSpPr>
          <p:nvPr>
            <p:ph type="sldNum" sz="quarter" idx="5"/>
          </p:nvPr>
        </p:nvSpPr>
        <p:spPr>
          <a:noFill/>
        </p:spPr>
        <p:txBody>
          <a:bodyPr/>
          <a:lstStyle/>
          <a:p>
            <a:fld id="{B3DD3332-D093-4A1D-BB5A-84E73EDAD7BA}" type="slidenum">
              <a:rPr lang="en-US" smtClean="0"/>
              <a:pPr/>
              <a:t>42</a:t>
            </a:fld>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p:spPr>
        <p:txBody>
          <a:bodyPr/>
          <a:lstStyle/>
          <a:p>
            <a:pPr>
              <a:spcBef>
                <a:spcPct val="0"/>
              </a:spcBef>
            </a:pPr>
            <a:endParaRPr lang="en-US" smtClean="0"/>
          </a:p>
        </p:txBody>
      </p:sp>
      <p:sp>
        <p:nvSpPr>
          <p:cNvPr id="94212" name="Slide Number Placeholder 3"/>
          <p:cNvSpPr>
            <a:spLocks noGrp="1"/>
          </p:cNvSpPr>
          <p:nvPr>
            <p:ph type="sldNum" sz="quarter" idx="5"/>
          </p:nvPr>
        </p:nvSpPr>
        <p:spPr>
          <a:noFill/>
        </p:spPr>
        <p:txBody>
          <a:bodyPr/>
          <a:lstStyle/>
          <a:p>
            <a:fld id="{CDAC1BAD-890C-411A-B5EC-D08A3710B723}" type="slidenum">
              <a:rPr lang="en-US" smtClean="0"/>
              <a:pPr/>
              <a:t>43</a:t>
            </a:fld>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p:spPr>
        <p:txBody>
          <a:bodyPr/>
          <a:lstStyle/>
          <a:p>
            <a:endParaRPr lang="en-US" smtClean="0"/>
          </a:p>
        </p:txBody>
      </p:sp>
      <p:sp>
        <p:nvSpPr>
          <p:cNvPr id="95236" name="Slide Number Placeholder 3"/>
          <p:cNvSpPr>
            <a:spLocks noGrp="1"/>
          </p:cNvSpPr>
          <p:nvPr>
            <p:ph type="sldNum" sz="quarter" idx="5"/>
          </p:nvPr>
        </p:nvSpPr>
        <p:spPr>
          <a:noFill/>
        </p:spPr>
        <p:txBody>
          <a:bodyPr/>
          <a:lstStyle/>
          <a:p>
            <a:fld id="{D9C0D20D-127D-41BD-B5B6-1D700C6B46D9}" type="slidenum">
              <a:rPr lang="en-US" smtClean="0"/>
              <a:pPr/>
              <a:t>44</a:t>
            </a:fld>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p:spPr>
        <p:txBody>
          <a:bodyPr/>
          <a:lstStyle/>
          <a:p>
            <a:endParaRPr lang="en-US" smtClean="0"/>
          </a:p>
        </p:txBody>
      </p:sp>
      <p:sp>
        <p:nvSpPr>
          <p:cNvPr id="96260" name="Slide Number Placeholder 3"/>
          <p:cNvSpPr>
            <a:spLocks noGrp="1"/>
          </p:cNvSpPr>
          <p:nvPr>
            <p:ph type="sldNum" sz="quarter" idx="5"/>
          </p:nvPr>
        </p:nvSpPr>
        <p:spPr>
          <a:noFill/>
        </p:spPr>
        <p:txBody>
          <a:bodyPr/>
          <a:lstStyle/>
          <a:p>
            <a:fld id="{0C70A40E-0F74-44F9-8317-14BA478A99E6}" type="slidenum">
              <a:rPr lang="en-US" smtClean="0"/>
              <a:pPr/>
              <a:t>45</a:t>
            </a:fld>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p:spPr>
        <p:txBody>
          <a:bodyPr/>
          <a:lstStyle/>
          <a:p>
            <a:endParaRPr lang="en-US" smtClean="0"/>
          </a:p>
        </p:txBody>
      </p:sp>
      <p:sp>
        <p:nvSpPr>
          <p:cNvPr id="97284" name="Slide Number Placeholder 3"/>
          <p:cNvSpPr>
            <a:spLocks noGrp="1"/>
          </p:cNvSpPr>
          <p:nvPr>
            <p:ph type="sldNum" sz="quarter" idx="5"/>
          </p:nvPr>
        </p:nvSpPr>
        <p:spPr>
          <a:noFill/>
        </p:spPr>
        <p:txBody>
          <a:bodyPr/>
          <a:lstStyle/>
          <a:p>
            <a:fld id="{5D008AC3-78B5-4B1F-A6D8-7C11B995D0C6}" type="slidenum">
              <a:rPr lang="en-US" smtClean="0"/>
              <a:pPr/>
              <a:t>46</a:t>
            </a:fld>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311AB24D-71CF-4B1C-8744-48B769380A08}" type="slidenum">
              <a:rPr lang="en-US" smtClean="0"/>
              <a:pPr/>
              <a:t>47</a:t>
            </a:fld>
            <a:endParaRPr lang="en-US" smtClean="0"/>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xfrm>
            <a:off x="914400" y="4343400"/>
            <a:ext cx="5029200" cy="4114800"/>
          </a:xfrm>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AC97796C-4F68-4DC1-A04C-E63C2B2485E2}" type="slidenum">
              <a:rPr lang="en-US" smtClean="0"/>
              <a:pPr/>
              <a:t>6</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6CE68451-EBDE-48AF-80E2-1973AC68CE6A}" type="slidenum">
              <a:rPr lang="en-US" smtClean="0"/>
              <a:pPr/>
              <a:t>7</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39027261-4BD7-4FE7-812A-52D15FA7C15D}" type="slidenum">
              <a:rPr lang="en-US" smtClean="0"/>
              <a:pPr/>
              <a:t>8</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C4757D1D-17BD-4853-9417-BA75E1D4013E}" type="slidenum">
              <a:rPr lang="en-US" smtClean="0"/>
              <a:pPr/>
              <a:t>9</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561FFB02-CA0D-49DE-8CCB-D6AF4633582F}" type="slidenum">
              <a:rPr lang="en-US" smtClean="0"/>
              <a:pPr/>
              <a:t>10</a:t>
            </a:fld>
            <a:endParaRPr 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Pr>
        <a:solidFill>
          <a:schemeClr val="tx1"/>
        </a:solidFill>
        <a:effectLst/>
      </p:bgPr>
    </p:bg>
    <p:spTree>
      <p:nvGrpSpPr>
        <p:cNvPr id="1" name=""/>
        <p:cNvGrpSpPr/>
        <p:nvPr/>
      </p:nvGrpSpPr>
      <p:grpSpPr>
        <a:xfrm>
          <a:off x="0" y="0"/>
          <a:ext cx="0" cy="0"/>
          <a:chOff x="0" y="0"/>
          <a:chExt cx="0" cy="0"/>
        </a:xfrm>
      </p:grpSpPr>
      <p:grpSp>
        <p:nvGrpSpPr>
          <p:cNvPr id="9" name="Group 8"/>
          <p:cNvGrpSpPr/>
          <p:nvPr/>
        </p:nvGrpSpPr>
        <p:grpSpPr>
          <a:xfrm>
            <a:off x="-1574" y="0"/>
            <a:ext cx="9144000" cy="6858000"/>
            <a:chOff x="-1574" y="0"/>
            <a:chExt cx="9144000" cy="6858000"/>
          </a:xfrm>
        </p:grpSpPr>
        <p:pic>
          <p:nvPicPr>
            <p:cNvPr id="7" name="Rectangle 6"/>
            <p:cNvPicPr>
              <a:picLocks noChangeAspect="1"/>
            </p:cNvPicPr>
            <p:nvPr/>
          </p:nvPicPr>
          <p:blipFill>
            <a:blip r:embed="rId2" cstate="print">
              <a:duotone>
                <a:schemeClr val="accent1"/>
                <a:srgbClr val="FFFFFF"/>
              </a:duotone>
              <a:lum bright="-10000"/>
            </a:blip>
            <a:stretch>
              <a:fillRect/>
            </a:stretch>
          </p:blipFill>
          <p:spPr>
            <a:xfrm>
              <a:off x="-1574" y="381000"/>
              <a:ext cx="9144000" cy="6093619"/>
            </a:xfrm>
            <a:prstGeom prst="rect">
              <a:avLst/>
            </a:prstGeom>
            <a:noFill/>
            <a:ln>
              <a:noFill/>
            </a:ln>
          </p:spPr>
        </p:pic>
        <p:sp>
          <p:nvSpPr>
            <p:cNvPr id="11" name="Rectangle 10"/>
            <p:cNvSpPr/>
            <p:nvPr userDrawn="1"/>
          </p:nvSpPr>
          <p:spPr>
            <a:xfrm>
              <a:off x="-1574" y="0"/>
              <a:ext cx="9144000" cy="304800"/>
            </a:xfrm>
            <a:prstGeom prst="rect">
              <a:avLst/>
            </a:prstGeom>
            <a:solidFill>
              <a:schemeClr val="bg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1574" y="6553200"/>
              <a:ext cx="9144000" cy="304800"/>
            </a:xfrm>
            <a:prstGeom prst="rect">
              <a:avLst/>
            </a:prstGeom>
            <a:solidFill>
              <a:schemeClr val="bg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p:cNvCxnSpPr/>
            <p:nvPr/>
          </p:nvCxnSpPr>
          <p:spPr>
            <a:xfrm>
              <a:off x="-1574" y="381000"/>
              <a:ext cx="9144000" cy="1588"/>
            </a:xfrm>
            <a:prstGeom prst="line">
              <a:avLst/>
            </a:prstGeom>
            <a:ln w="38100" cap="flat" cmpd="sng" algn="ctr">
              <a:solidFill>
                <a:schemeClr val="accent1">
                  <a:shade val="75000"/>
                </a:schemeClr>
              </a:solidFill>
              <a:prstDash val="solid"/>
              <a:miter lim="800000"/>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574" y="6477000"/>
              <a:ext cx="9144000" cy="1588"/>
            </a:xfrm>
            <a:prstGeom prst="line">
              <a:avLst/>
            </a:prstGeom>
            <a:ln w="38100" cap="flat" cmpd="sng" algn="ctr">
              <a:solidFill>
                <a:schemeClr val="accent1">
                  <a:shade val="75000"/>
                </a:schemeClr>
              </a:solidFill>
              <a:prstDash val="solid"/>
              <a:miter lim="800000"/>
            </a:ln>
          </p:spPr>
          <p:style>
            <a:lnRef idx="1">
              <a:schemeClr val="accent1"/>
            </a:lnRef>
            <a:fillRef idx="0">
              <a:schemeClr val="accent1"/>
            </a:fillRef>
            <a:effectRef idx="0">
              <a:schemeClr val="accent1"/>
            </a:effectRef>
            <a:fontRef idx="minor">
              <a:schemeClr val="tx1"/>
            </a:fontRef>
          </p:style>
        </p:cxnSp>
      </p:grpSp>
      <p:sp>
        <p:nvSpPr>
          <p:cNvPr id="21" name="Shape 20"/>
          <p:cNvSpPr>
            <a:spLocks noGrp="1"/>
          </p:cNvSpPr>
          <p:nvPr>
            <p:ph type="title"/>
          </p:nvPr>
        </p:nvSpPr>
        <p:spPr>
          <a:xfrm>
            <a:off x="704850" y="4495800"/>
            <a:ext cx="7772400" cy="1362075"/>
          </a:xfrm>
          <a:prstGeom prst="rect">
            <a:avLst/>
          </a:prstGeom>
        </p:spPr>
        <p:txBody>
          <a:bodyPr anchor="t"/>
          <a:lstStyle>
            <a:lvl1pPr algn="ctr">
              <a:defRPr sz="4000" b="0" cap="none" baseline="0">
                <a:solidFill>
                  <a:schemeClr val="tx1"/>
                </a:solidFill>
                <a:effectLst>
                  <a:outerShdw blurRad="50800" dist="50800" dir="2700000" algn="tl" rotWithShape="0">
                    <a:srgbClr val="000000">
                      <a:alpha val="43137"/>
                    </a:srgbClr>
                  </a:outerShdw>
                </a:effectLst>
              </a:defRPr>
            </a:lvl1pPr>
          </a:lstStyle>
          <a:p>
            <a:r>
              <a:rPr lang="en-US" smtClean="0"/>
              <a:t>Click to edit Master title style</a:t>
            </a:r>
            <a:endParaRPr lang="en-US"/>
          </a:p>
        </p:txBody>
      </p:sp>
      <p:sp>
        <p:nvSpPr>
          <p:cNvPr id="3" name="Subtitle 2"/>
          <p:cNvSpPr>
            <a:spLocks noGrp="1"/>
          </p:cNvSpPr>
          <p:nvPr>
            <p:ph type="subTitle" idx="1"/>
          </p:nvPr>
        </p:nvSpPr>
        <p:spPr>
          <a:xfrm>
            <a:off x="1371600" y="2667000"/>
            <a:ext cx="6400800" cy="1752600"/>
          </a:xfrm>
        </p:spPr>
        <p:txBody>
          <a:bodyPr anchor="b" anchorCtr="0"/>
          <a:lstStyle>
            <a:lvl1pPr marL="0" indent="0" algn="ctr">
              <a:buNone/>
              <a:defRPr>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70D0AA-A564-40E6-BDF9-FE3371FD07B4}" type="datetimeFigureOut">
              <a:rPr lang="en-US" smtClean="0"/>
              <a:pPr/>
              <a:t>8/20/2013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1D2430-FB11-4C87-BF1D-6F488A17F237}" type="slidenum">
              <a:rPr lang="en-US" smtClean="0"/>
              <a:pPr/>
              <a:t>‹#›</a:t>
            </a:fld>
            <a:endParaRPr lang="en-US" dirty="0"/>
          </a:p>
        </p:txBody>
      </p:sp>
      <p:sp>
        <p:nvSpPr>
          <p:cNvPr id="7" name="Rectang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tx1"/>
        </a:solidFill>
        <a:effectLst/>
      </p:bgPr>
    </p:bg>
    <p:spTree>
      <p:nvGrpSpPr>
        <p:cNvPr id="1" name=""/>
        <p:cNvGrpSpPr/>
        <p:nvPr/>
      </p:nvGrpSpPr>
      <p:grpSpPr>
        <a:xfrm>
          <a:off x="0" y="0"/>
          <a:ext cx="0" cy="0"/>
          <a:chOff x="0" y="0"/>
          <a:chExt cx="0" cy="0"/>
        </a:xfrm>
      </p:grpSpPr>
      <p:grpSp>
        <p:nvGrpSpPr>
          <p:cNvPr id="9" name="Group 8"/>
          <p:cNvGrpSpPr/>
          <p:nvPr/>
        </p:nvGrpSpPr>
        <p:grpSpPr>
          <a:xfrm>
            <a:off x="-1574" y="0"/>
            <a:ext cx="9145574" cy="6858000"/>
            <a:chOff x="-1574" y="0"/>
            <a:chExt cx="9145574" cy="6858000"/>
          </a:xfrm>
        </p:grpSpPr>
        <p:sp>
          <p:nvSpPr>
            <p:cNvPr id="18" name="Rectangle 17"/>
            <p:cNvSpPr/>
            <p:nvPr userDrawn="1"/>
          </p:nvSpPr>
          <p:spPr>
            <a:xfrm>
              <a:off x="0" y="381000"/>
              <a:ext cx="9144000" cy="6096000"/>
            </a:xfrm>
            <a:prstGeom prst="rect">
              <a:avLst/>
            </a:prstGeom>
            <a:gradFill>
              <a:gsLst>
                <a:gs pos="0">
                  <a:schemeClr val="accent1">
                    <a:tint val="40000"/>
                  </a:schemeClr>
                </a:gs>
                <a:gs pos="100000">
                  <a:schemeClr val="accent1">
                    <a:shade val="75000"/>
                  </a:schemeClr>
                </a:gs>
              </a:gsLst>
              <a:path path="circle">
                <a:fillToRect l="100000" t="100000" r="100000" b="100000"/>
              </a:path>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1574" y="0"/>
              <a:ext cx="9144000" cy="304800"/>
            </a:xfrm>
            <a:prstGeom prst="rect">
              <a:avLst/>
            </a:prstGeom>
            <a:solidFill>
              <a:schemeClr val="bg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1574" y="6553200"/>
              <a:ext cx="9144000" cy="304800"/>
            </a:xfrm>
            <a:prstGeom prst="rect">
              <a:avLst/>
            </a:prstGeom>
            <a:solidFill>
              <a:schemeClr val="bg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Connector 15"/>
            <p:cNvCxnSpPr/>
            <p:nvPr/>
          </p:nvCxnSpPr>
          <p:spPr>
            <a:xfrm>
              <a:off x="-1574" y="381000"/>
              <a:ext cx="9144000" cy="1588"/>
            </a:xfrm>
            <a:prstGeom prst="line">
              <a:avLst/>
            </a:prstGeom>
            <a:ln w="38100" cap="flat" cmpd="sng" algn="ctr">
              <a:solidFill>
                <a:schemeClr val="accent1">
                  <a:shade val="75000"/>
                </a:schemeClr>
              </a:solidFill>
              <a:prstDash val="solid"/>
              <a:miter lim="800000"/>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574" y="6477000"/>
              <a:ext cx="9144000" cy="1588"/>
            </a:xfrm>
            <a:prstGeom prst="line">
              <a:avLst/>
            </a:prstGeom>
            <a:ln w="38100" cap="flat" cmpd="sng" algn="ctr">
              <a:solidFill>
                <a:schemeClr val="accent1">
                  <a:shade val="75000"/>
                </a:schemeClr>
              </a:solidFill>
              <a:prstDash val="solid"/>
              <a:miter lim="800000"/>
            </a:ln>
          </p:spPr>
          <p:style>
            <a:lnRef idx="1">
              <a:schemeClr val="accent1"/>
            </a:lnRef>
            <a:fillRef idx="0">
              <a:schemeClr val="accent1"/>
            </a:fillRef>
            <a:effectRef idx="0">
              <a:schemeClr val="accent1"/>
            </a:effectRef>
            <a:fontRef idx="minor">
              <a:schemeClr val="tx1"/>
            </a:fontRef>
          </p:style>
        </p:cxnSp>
      </p:grpSp>
      <p:sp>
        <p:nvSpPr>
          <p:cNvPr id="2" name="Shape 1"/>
          <p:cNvSpPr>
            <a:spLocks noGrp="1"/>
          </p:cNvSpPr>
          <p:nvPr>
            <p:ph type="title"/>
          </p:nvPr>
        </p:nvSpPr>
        <p:spPr>
          <a:xfrm>
            <a:off x="722313" y="4505325"/>
            <a:ext cx="7772400" cy="1362075"/>
          </a:xfrm>
          <a:prstGeom prst="rect">
            <a:avLst/>
          </a:prstGeom>
        </p:spPr>
        <p:txBody>
          <a:bodyPr anchor="t"/>
          <a:lstStyle>
            <a:lvl1pPr algn="ctr">
              <a:defRPr sz="4000" b="0" cap="none" baseline="0">
                <a:solidFill>
                  <a:schemeClr val="tx1"/>
                </a:solidFill>
                <a:effectLst>
                  <a:outerShdw blurRad="50800" dist="50800" dir="2700000" algn="tl" rotWithShape="0">
                    <a:srgbClr val="000000">
                      <a:alpha val="43137"/>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lgn="ctr">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70D0AA-A564-40E6-BDF9-FE3371FD07B4}" type="datetimeFigureOut">
              <a:rPr lang="en-US" smtClean="0"/>
              <a:pPr/>
              <a:t>8/20/2013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1D2430-FB11-4C87-BF1D-6F488A17F237}" type="slidenum">
              <a:rPr lang="en-US" smtClean="0"/>
              <a:pPr/>
              <a:t>‹#›</a:t>
            </a:fld>
            <a:endParaRPr lang="en-US" dirty="0"/>
          </a:p>
        </p:txBody>
      </p:sp>
      <p:sp>
        <p:nvSpPr>
          <p:cNvPr id="8" name="Rectang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70D0AA-A564-40E6-BDF9-FE3371FD07B4}" type="datetimeFigureOut">
              <a:rPr lang="en-US" smtClean="0"/>
              <a:pPr/>
              <a:t>8/20/2013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61D2430-FB11-4C87-BF1D-6F488A17F237}" type="slidenum">
              <a:rPr lang="en-US" smtClean="0"/>
              <a:pPr/>
              <a:t>‹#›</a:t>
            </a:fld>
            <a:endParaRPr lang="en-US" dirty="0"/>
          </a:p>
        </p:txBody>
      </p:sp>
      <p:sp>
        <p:nvSpPr>
          <p:cNvPr id="10" name="Rectang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C70D0AA-A564-40E6-BDF9-FE3371FD07B4}" type="datetimeFigureOut">
              <a:rPr lang="en-US" smtClean="0"/>
              <a:pPr/>
              <a:t>8/20/2013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61D2430-FB11-4C87-BF1D-6F488A17F237}" type="slidenum">
              <a:rPr lang="en-US" smtClean="0"/>
              <a:pPr/>
              <a:t>‹#›</a:t>
            </a:fld>
            <a:endParaRPr lang="en-US" dirty="0"/>
          </a:p>
        </p:txBody>
      </p:sp>
      <p:sp>
        <p:nvSpPr>
          <p:cNvPr id="6" name="Rectang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70D0AA-A564-40E6-BDF9-FE3371FD07B4}" type="datetimeFigureOut">
              <a:rPr lang="en-US" smtClean="0"/>
              <a:pPr/>
              <a:t>8/20/2013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61D2430-FB11-4C87-BF1D-6F488A17F23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1"/>
            <a:ext cx="5111750" cy="4525963"/>
          </a:xfrm>
        </p:spPr>
        <p:txBody>
          <a:bodyPr/>
          <a:lstStyle>
            <a:lvl1pPr>
              <a:defRPr sz="3200">
                <a:solidFill>
                  <a:schemeClr val="tx1"/>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600201"/>
            <a:ext cx="3008313" cy="45259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70D0AA-A564-40E6-BDF9-FE3371FD07B4}" type="datetimeFigureOut">
              <a:rPr lang="en-US" smtClean="0"/>
              <a:pPr/>
              <a:t>8/20/2013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1D2430-FB11-4C87-BF1D-6F488A17F237}" type="slidenum">
              <a:rPr lang="en-US" smtClean="0"/>
              <a:pPr/>
              <a:t>‹#›</a:t>
            </a:fld>
            <a:endParaRPr lang="en-US" dirty="0"/>
          </a:p>
        </p:txBody>
      </p:sp>
      <p:sp>
        <p:nvSpPr>
          <p:cNvPr id="9" name="Rectangle 8"/>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Shape 1"/>
          <p:cNvSpPr>
            <a:spLocks noGrp="1"/>
          </p:cNvSpPr>
          <p:nvPr>
            <p:ph type="title"/>
          </p:nvPr>
        </p:nvSpPr>
        <p:spPr>
          <a:xfrm>
            <a:off x="1792288" y="4800600"/>
            <a:ext cx="5486400" cy="566738"/>
          </a:xfrm>
          <a:prstGeom prst="rect">
            <a:avLst/>
          </a:prstGeom>
        </p:spPr>
        <p:txBody>
          <a:bodyPr anchor="b"/>
          <a:lstStyle>
            <a:lvl1pPr algn="l">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70D0AA-A564-40E6-BDF9-FE3371FD07B4}" type="datetimeFigureOut">
              <a:rPr lang="en-US" smtClean="0"/>
              <a:pPr/>
              <a:t>8/20/2013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1D2430-FB11-4C87-BF1D-6F488A17F23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9144000" cy="1506538"/>
            <a:chOff x="0" y="0"/>
            <a:chExt cx="9144000" cy="1506538"/>
          </a:xfrm>
        </p:grpSpPr>
        <p:pic>
          <p:nvPicPr>
            <p:cNvPr id="7" name="Rectangle 6"/>
            <p:cNvPicPr>
              <a:picLocks noChangeAspect="1"/>
            </p:cNvPicPr>
            <p:nvPr/>
          </p:nvPicPr>
          <p:blipFill>
            <a:blip r:embed="rId11" cstate="print">
              <a:duotone>
                <a:schemeClr val="accent1"/>
                <a:srgbClr val="FFFFFF"/>
              </a:duotone>
            </a:blip>
            <a:srcRect/>
            <a:stretch>
              <a:fillRect/>
            </a:stretch>
          </p:blipFill>
          <p:spPr>
            <a:xfrm>
              <a:off x="0" y="1"/>
              <a:ext cx="9144000" cy="1419224"/>
            </a:xfrm>
            <a:prstGeom prst="rect">
              <a:avLst/>
            </a:prstGeom>
            <a:noFill/>
            <a:ln>
              <a:noFill/>
            </a:ln>
          </p:spPr>
        </p:pic>
        <p:sp>
          <p:nvSpPr>
            <p:cNvPr id="10" name="Rectangle 9"/>
            <p:cNvSpPr/>
            <p:nvPr userDrawn="1"/>
          </p:nvSpPr>
          <p:spPr>
            <a:xfrm>
              <a:off x="0" y="0"/>
              <a:ext cx="9144000" cy="1447800"/>
            </a:xfrm>
            <a:prstGeom prst="rect">
              <a:avLst/>
            </a:prstGeom>
            <a:gradFill flip="none" rotWithShape="1">
              <a:gsLst>
                <a:gs pos="0">
                  <a:schemeClr val="accent1"/>
                </a:gs>
                <a:gs pos="49000">
                  <a:schemeClr val="accent1">
                    <a:tint val="20000"/>
                    <a:alpha val="0"/>
                  </a:schemeClr>
                </a:gs>
              </a:gsLst>
              <a:lin ang="0" scaled="1"/>
              <a:tileRect/>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p:nvCxnSpPr>
          <p:spPr>
            <a:xfrm>
              <a:off x="0" y="1428750"/>
              <a:ext cx="9144000" cy="1588"/>
            </a:xfrm>
            <a:prstGeom prst="line">
              <a:avLst/>
            </a:prstGeom>
            <a:ln w="38100" cap="flat" cmpd="sng" algn="ctr">
              <a:solidFill>
                <a:schemeClr val="accent1">
                  <a:shade val="75000"/>
                </a:schemeClr>
              </a:solidFill>
              <a:prstDash val="solid"/>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504950"/>
              <a:ext cx="9144000" cy="1588"/>
            </a:xfrm>
            <a:prstGeom prst="line">
              <a:avLst/>
            </a:prstGeom>
            <a:ln w="15875" cap="flat" cmpd="sng" algn="ctr">
              <a:solidFill>
                <a:schemeClr val="tx1"/>
              </a:solidFill>
              <a:prstDash val="solid"/>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457200" y="1600200"/>
            <a:ext cx="8229600" cy="4525963"/>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rtlCol="0" anchor="ctr"/>
          <a:lstStyle>
            <a:lvl1pPr algn="l">
              <a:defRPr sz="1200">
                <a:solidFill>
                  <a:schemeClr val="tx1">
                    <a:tint val="75000"/>
                  </a:schemeClr>
                </a:solidFill>
              </a:defRPr>
            </a:lvl1pPr>
          </a:lstStyle>
          <a:p>
            <a:fld id="{6C70D0AA-A564-40E6-BDF9-FE3371FD07B4}" type="datetimeFigureOut">
              <a:rPr lang="en-US" smtClean="0"/>
              <a:pPr/>
              <a:t>8/20/2013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rtlCol="0" anchor="ctr"/>
          <a:lstStyle>
            <a:lvl1pPr algn="r">
              <a:defRPr sz="1200">
                <a:solidFill>
                  <a:schemeClr val="tx1">
                    <a:tint val="75000"/>
                  </a:schemeClr>
                </a:solidFill>
              </a:defRPr>
            </a:lvl1pPr>
          </a:lstStyle>
          <a:p>
            <a:fld id="{561D2430-FB11-4C87-BF1D-6F488A17F237}" type="slidenum">
              <a:rPr lang="en-US" smtClean="0"/>
              <a:pPr/>
              <a:t>‹#›</a:t>
            </a:fld>
            <a:endParaRPr lang="en-US" dirty="0"/>
          </a:p>
        </p:txBody>
      </p:sp>
      <p:sp>
        <p:nvSpPr>
          <p:cNvPr id="13" name="Title Placeholder 12"/>
          <p:cNvSpPr>
            <a:spLocks noGrp="1"/>
          </p:cNvSpPr>
          <p:nvPr>
            <p:ph type="title"/>
          </p:nvPr>
        </p:nvSpPr>
        <p:spPr>
          <a:xfrm>
            <a:off x="457200" y="152400"/>
            <a:ext cx="8229600" cy="1265238"/>
          </a:xfrm>
          <a:prstGeom prst="rect">
            <a:avLst/>
          </a:prstGeom>
        </p:spPr>
        <p:txBody>
          <a:bodyPr vert="horz" rtlCol="0" anchor="ctr">
            <a:normAutofit/>
          </a:bodyPr>
          <a:lstStyle/>
          <a:p>
            <a:r>
              <a:rPr lang="en-US" smtClean="0"/>
              <a:t>Click to edit Master title style</a:t>
            </a:r>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kumimoji="0" lang="en-US" sz="4000" b="0" i="0" u="none" strike="noStrike" kern="1200" cap="none" spc="0" normalizeH="0" baseline="0" noProof="0" smtClean="0">
          <a:ln>
            <a:noFill/>
          </a:ln>
          <a:solidFill>
            <a:schemeClr val="tx1"/>
          </a:solidFill>
          <a:effectLst>
            <a:outerShdw blurRad="50800" dist="50800" dir="2700000" algn="tl" rotWithShape="0">
              <a:srgbClr val="000000">
                <a:alpha val="43137"/>
              </a:srgbClr>
            </a:outerShdw>
          </a:effectLst>
          <a:uLnTx/>
          <a:uFillTx/>
          <a:latin typeface="+mj-lt"/>
          <a:ea typeface="+mj-ea"/>
          <a:cs typeface="+mj-cs"/>
        </a:defRPr>
      </a:lvl1pPr>
    </p:titleStyle>
    <p:bodyStyle>
      <a:lvl1pPr marL="342900" indent="-342900" algn="l" rtl="0" eaLnBrk="1" latinLnBrk="0" hangingPunct="1">
        <a:spcBef>
          <a:spcPct val="20000"/>
        </a:spcBef>
        <a:spcAft>
          <a:spcPts val="400"/>
        </a:spcAft>
        <a:buFont typeface="Arial"/>
        <a:buChar char="•"/>
        <a:defRPr sz="2800" kern="1200">
          <a:solidFill>
            <a:schemeClr val="tx1"/>
          </a:solidFill>
          <a:effectLst>
            <a:outerShdw blurRad="50800" dist="50800" dir="2700000" algn="tl" rotWithShape="0">
              <a:srgbClr val="000000">
                <a:alpha val="43137"/>
              </a:srgbClr>
            </a:outerShdw>
          </a:effectLst>
          <a:latin typeface="+mn-lt"/>
          <a:ea typeface="+mn-ea"/>
          <a:cs typeface="+mn-cs"/>
        </a:defRPr>
      </a:lvl1pPr>
      <a:lvl2pPr marL="742950" indent="-285750" algn="l" rtl="0" eaLnBrk="1" latinLnBrk="0" hangingPunct="1">
        <a:spcBef>
          <a:spcPct val="20000"/>
        </a:spcBef>
        <a:buFont typeface="Arial"/>
        <a:buChar char="–"/>
        <a:defRPr sz="2400" kern="1200">
          <a:solidFill>
            <a:schemeClr val="tx1"/>
          </a:solidFill>
          <a:effectLst>
            <a:outerShdw blurRad="50800" dist="50800" dir="2700000" algn="tl" rotWithShape="0">
              <a:srgbClr val="000000">
                <a:alpha val="43137"/>
              </a:srgbClr>
            </a:outerShdw>
          </a:effectLst>
          <a:latin typeface="+mn-lt"/>
          <a:ea typeface="+mn-ea"/>
          <a:cs typeface="+mn-cs"/>
        </a:defRPr>
      </a:lvl2pPr>
      <a:lvl3pPr marL="1143000" indent="-228600" algn="l" rtl="0" eaLnBrk="1" latinLnBrk="0" hangingPunct="1">
        <a:spcBef>
          <a:spcPct val="20000"/>
        </a:spcBef>
        <a:buFont typeface="Arial"/>
        <a:buChar char="•"/>
        <a:defRPr sz="2000" kern="1200">
          <a:solidFill>
            <a:schemeClr val="tx1"/>
          </a:solidFill>
          <a:effectLst>
            <a:outerShdw blurRad="50800" dist="50800" dir="2700000" algn="tl" rotWithShape="0">
              <a:srgbClr val="000000">
                <a:alpha val="43137"/>
              </a:srgbClr>
            </a:outerShdw>
          </a:effectLst>
          <a:latin typeface="+mn-lt"/>
          <a:ea typeface="+mn-ea"/>
          <a:cs typeface="+mn-cs"/>
        </a:defRPr>
      </a:lvl3pPr>
      <a:lvl4pPr marL="1600200" indent="-228600" algn="l" rtl="0" eaLnBrk="1" latinLnBrk="0" hangingPunct="1">
        <a:spcBef>
          <a:spcPct val="20000"/>
        </a:spcBef>
        <a:buFont typeface="Arial"/>
        <a:buChar char="–"/>
        <a:defRPr sz="1800" kern="1200">
          <a:solidFill>
            <a:schemeClr val="tx1"/>
          </a:solidFill>
          <a:effectLst>
            <a:outerShdw blurRad="50800" dist="50800" dir="2700000" algn="tl" rotWithShape="0">
              <a:srgbClr val="000000">
                <a:alpha val="43137"/>
              </a:srgbClr>
            </a:outerShdw>
          </a:effectLst>
          <a:latin typeface="+mn-lt"/>
          <a:ea typeface="+mn-ea"/>
          <a:cs typeface="+mn-cs"/>
        </a:defRPr>
      </a:lvl4pPr>
      <a:lvl5pPr marL="2057400" indent="-228600" algn="l" rtl="0" eaLnBrk="1" latinLnBrk="0" hangingPunct="1">
        <a:spcBef>
          <a:spcPct val="20000"/>
        </a:spcBef>
        <a:buFont typeface="Arial"/>
        <a:buChar char="»"/>
        <a:defRPr sz="1800" kern="1200">
          <a:solidFill>
            <a:schemeClr val="tx1"/>
          </a:solidFill>
          <a:effectLst>
            <a:outerShdw blurRad="50800" dist="50800" dir="2700000" algn="tl" rotWithShape="0">
              <a:srgbClr val="000000">
                <a:alpha val="43137"/>
              </a:srgbClr>
            </a:outerShdw>
          </a:effectLst>
          <a:latin typeface="+mn-lt"/>
          <a:ea typeface="+mn-ea"/>
          <a:cs typeface="+mn-cs"/>
        </a:defRPr>
      </a:lvl5pPr>
      <a:lvl6pPr marL="2514600" indent="-228600" algn="l"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sz="20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2.gwd50.org/HRPAGES/Training13.14/50_Care_-_Revised_7-15-11.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google.com/url?sa=i&amp;rct=j&amp;q=sexual+harassment&amp;source=images&amp;cd=&amp;cad=rja&amp;docid=K16A-4mbH4I8vM&amp;tbnid=A3PahGaHs9UNpM:&amp;ved=0CAUQjRw&amp;url=http://harrese.blogspot.com/2013/04/women-harrasment.html&amp;ei=hrsDUtD0EY_08AS5soDQDg&amp;bvm=bv.50500085,d.eWU&amp;psig=AFQjCNE1nvsfFR4A6hbyKDBwyNXtexk3Rg&amp;ust=1376062607809561"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1.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www.google.com/url?sa=i&amp;rct=j&amp;q=confidentiality&amp;source=images&amp;cd=&amp;cad=rja&amp;docid=rdAXb5rRIBwBcM&amp;tbnid=c5Ah8_iMARuq9M:&amp;ved=0CAUQjRw&amp;url=http://medicodental-club.blogspot.com/2011/06/patient-confidentiality-part-2.html&amp;ei=XP0DUrR8gpj1BK6CgaAI&amp;bvm=bv.50500085,d.eWU&amp;psig=AFQjCNEZSuUSuDi39yNiecBmXVEDfs3iAQ&amp;ust=1376079538628167" TargetMode="Externa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gwd50.org/Page/183" TargetMode="External"/><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57200" y="1295400"/>
            <a:ext cx="8064500" cy="2438400"/>
          </a:xfrm>
        </p:spPr>
        <p:txBody>
          <a:bodyPr>
            <a:noAutofit/>
          </a:bodyPr>
          <a:lstStyle/>
          <a:p>
            <a:r>
              <a:rPr lang="en-US" sz="8000" dirty="0" smtClean="0"/>
              <a:t>Professional Behaviors</a:t>
            </a:r>
          </a:p>
        </p:txBody>
      </p:sp>
      <p:sp>
        <p:nvSpPr>
          <p:cNvPr id="3075" name="Rectangle 3"/>
          <p:cNvSpPr>
            <a:spLocks noGrp="1" noChangeArrowheads="1"/>
          </p:cNvSpPr>
          <p:nvPr>
            <p:ph type="subTitle" idx="1"/>
          </p:nvPr>
        </p:nvSpPr>
        <p:spPr>
          <a:xfrm>
            <a:off x="1295400" y="3886200"/>
            <a:ext cx="6400800" cy="1752600"/>
          </a:xfrm>
        </p:spPr>
        <p:txBody>
          <a:bodyPr/>
          <a:lstStyle/>
          <a:p>
            <a:r>
              <a:rPr lang="en-US" dirty="0" smtClean="0"/>
              <a:t>Greenwood School District 50</a:t>
            </a:r>
          </a:p>
          <a:p>
            <a:r>
              <a:rPr lang="en-US" smtClean="0"/>
              <a:t>2013</a:t>
            </a:r>
            <a:endParaRPr 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Defense</a:t>
            </a:r>
          </a:p>
        </p:txBody>
      </p:sp>
      <p:sp>
        <p:nvSpPr>
          <p:cNvPr id="12291" name="Rectangle 3"/>
          <p:cNvSpPr>
            <a:spLocks noGrp="1" noChangeArrowheads="1"/>
          </p:cNvSpPr>
          <p:nvPr>
            <p:ph type="body" idx="1"/>
          </p:nvPr>
        </p:nvSpPr>
        <p:spPr>
          <a:xfrm>
            <a:off x="457200" y="2133600"/>
            <a:ext cx="8280400" cy="4418013"/>
          </a:xfrm>
        </p:spPr>
        <p:txBody>
          <a:bodyPr/>
          <a:lstStyle/>
          <a:p>
            <a:r>
              <a:rPr lang="en-US" sz="4000" dirty="0" smtClean="0"/>
              <a:t>The best defense we have is to be keen observers and report inappropriate actions.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mtClean="0"/>
              <a:t>Expectations</a:t>
            </a:r>
          </a:p>
        </p:txBody>
      </p:sp>
      <p:sp>
        <p:nvSpPr>
          <p:cNvPr id="13315" name="Rectangle 3"/>
          <p:cNvSpPr>
            <a:spLocks noGrp="1" noChangeArrowheads="1"/>
          </p:cNvSpPr>
          <p:nvPr>
            <p:ph type="body" idx="1"/>
          </p:nvPr>
        </p:nvSpPr>
        <p:spPr>
          <a:xfrm>
            <a:off x="457200" y="2209800"/>
            <a:ext cx="8229600" cy="3916363"/>
          </a:xfrm>
        </p:spPr>
        <p:txBody>
          <a:bodyPr/>
          <a:lstStyle/>
          <a:p>
            <a:r>
              <a:rPr lang="en-US" dirty="0" smtClean="0"/>
              <a:t>Standards of behavior have to be established and enforced in a consistent manner.</a:t>
            </a:r>
          </a:p>
          <a:p>
            <a:r>
              <a:rPr lang="en-US" dirty="0" smtClean="0"/>
              <a:t>Supervisors have to continuously monitor for inappropriate activity and confront any suspicious behavior.</a:t>
            </a:r>
          </a:p>
          <a:p>
            <a:r>
              <a:rPr lang="en-US" dirty="0" smtClean="0"/>
              <a:t>Supervisors have to make clear the consequences for inappropriate activity.</a:t>
            </a:r>
          </a:p>
          <a:p>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Inappropriate Touching</a:t>
            </a:r>
          </a:p>
        </p:txBody>
      </p:sp>
      <p:sp>
        <p:nvSpPr>
          <p:cNvPr id="14339" name="Rectangle 3"/>
          <p:cNvSpPr>
            <a:spLocks noGrp="1" noChangeArrowheads="1"/>
          </p:cNvSpPr>
          <p:nvPr>
            <p:ph type="body" idx="1"/>
          </p:nvPr>
        </p:nvSpPr>
        <p:spPr>
          <a:xfrm>
            <a:off x="395288" y="2057400"/>
            <a:ext cx="8280400" cy="4324350"/>
          </a:xfrm>
        </p:spPr>
        <p:txBody>
          <a:bodyPr/>
          <a:lstStyle/>
          <a:p>
            <a:r>
              <a:rPr lang="en-US" sz="4000" dirty="0" smtClean="0"/>
              <a:t>Inappropriate touching is certainly the easiest way to find yourself in the middle of an investigation and talking to people in uniforms.</a:t>
            </a:r>
          </a:p>
          <a:p>
            <a:endParaRPr lang="en-US" sz="40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mtClean="0"/>
              <a:t>Inappropriate Dress</a:t>
            </a:r>
          </a:p>
        </p:txBody>
      </p:sp>
      <p:sp>
        <p:nvSpPr>
          <p:cNvPr id="15363" name="Rectangle 3"/>
          <p:cNvSpPr>
            <a:spLocks noGrp="1" noChangeArrowheads="1"/>
          </p:cNvSpPr>
          <p:nvPr>
            <p:ph type="body" idx="1"/>
          </p:nvPr>
        </p:nvSpPr>
        <p:spPr>
          <a:xfrm>
            <a:off x="381000" y="2057400"/>
            <a:ext cx="8280400" cy="4257675"/>
          </a:xfrm>
        </p:spPr>
        <p:txBody>
          <a:bodyPr/>
          <a:lstStyle/>
          <a:p>
            <a:r>
              <a:rPr lang="en-US" sz="4000" smtClean="0"/>
              <a:t>Dress as a professional in all circumstances.  Dress often conveys wrong signals to adolescent teens because their whole world is wrapped around how one looks.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mtClean="0"/>
              <a:t>Inappropriate Conversations</a:t>
            </a:r>
          </a:p>
        </p:txBody>
      </p:sp>
      <p:sp>
        <p:nvSpPr>
          <p:cNvPr id="16387" name="Rectangle 3"/>
          <p:cNvSpPr>
            <a:spLocks noGrp="1" noChangeArrowheads="1"/>
          </p:cNvSpPr>
          <p:nvPr>
            <p:ph type="body" idx="1"/>
          </p:nvPr>
        </p:nvSpPr>
        <p:spPr>
          <a:xfrm>
            <a:off x="457200" y="1828800"/>
            <a:ext cx="8229600" cy="4297363"/>
          </a:xfrm>
        </p:spPr>
        <p:txBody>
          <a:bodyPr/>
          <a:lstStyle/>
          <a:p>
            <a:r>
              <a:rPr lang="en-US" sz="3600" dirty="0" smtClean="0"/>
              <a:t>Ask if your conversation with students is the type of conversation you would like a teacher to have with your son or daughter.</a:t>
            </a:r>
          </a:p>
          <a:p>
            <a:r>
              <a:rPr lang="en-US" sz="3600" dirty="0" smtClean="0"/>
              <a:t>Avoid texting students.  There are more appropriate ways to communicate with students.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mtClean="0"/>
              <a:t>One-on-One Meetings</a:t>
            </a:r>
          </a:p>
        </p:txBody>
      </p:sp>
      <p:sp>
        <p:nvSpPr>
          <p:cNvPr id="17411" name="Rectangle 3"/>
          <p:cNvSpPr>
            <a:spLocks noGrp="1" noChangeArrowheads="1"/>
          </p:cNvSpPr>
          <p:nvPr>
            <p:ph type="body" idx="1"/>
          </p:nvPr>
        </p:nvSpPr>
        <p:spPr>
          <a:xfrm>
            <a:off x="457200" y="2057400"/>
            <a:ext cx="8229600" cy="4068763"/>
          </a:xfrm>
        </p:spPr>
        <p:txBody>
          <a:bodyPr/>
          <a:lstStyle/>
          <a:p>
            <a:r>
              <a:rPr lang="en-US" sz="4000" dirty="0" smtClean="0"/>
              <a:t>Never meet in a private area one-on-one with a student.  This is a certain recipe for disaster.  Make sure the door is open and anyone wanting to access your presence can do so with relative ease.</a:t>
            </a:r>
          </a:p>
          <a:p>
            <a:endParaRPr lang="en-US" sz="40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mtClean="0"/>
              <a:t>Self-Police</a:t>
            </a:r>
          </a:p>
        </p:txBody>
      </p:sp>
      <p:sp>
        <p:nvSpPr>
          <p:cNvPr id="18435" name="Rectangle 3"/>
          <p:cNvSpPr>
            <a:spLocks noGrp="1" noChangeArrowheads="1"/>
          </p:cNvSpPr>
          <p:nvPr>
            <p:ph type="body" idx="1"/>
          </p:nvPr>
        </p:nvSpPr>
        <p:spPr>
          <a:xfrm>
            <a:off x="381000" y="1981200"/>
            <a:ext cx="8280400" cy="4400550"/>
          </a:xfrm>
        </p:spPr>
        <p:txBody>
          <a:bodyPr/>
          <a:lstStyle/>
          <a:p>
            <a:r>
              <a:rPr lang="en-US" sz="4000" smtClean="0"/>
              <a:t>Enter an agreement with a co-worker to monitor each other.  Accept peer-to-peer coaching on this issue.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mtClean="0"/>
              <a:t>Recognize Your Stress or Anger</a:t>
            </a:r>
          </a:p>
        </p:txBody>
      </p:sp>
      <p:sp>
        <p:nvSpPr>
          <p:cNvPr id="19459" name="Rectangle 3"/>
          <p:cNvSpPr>
            <a:spLocks noGrp="1" noChangeArrowheads="1"/>
          </p:cNvSpPr>
          <p:nvPr>
            <p:ph type="body" idx="1"/>
          </p:nvPr>
        </p:nvSpPr>
        <p:spPr>
          <a:xfrm>
            <a:off x="395288" y="2044700"/>
            <a:ext cx="8280400" cy="4337050"/>
          </a:xfrm>
        </p:spPr>
        <p:txBody>
          <a:bodyPr/>
          <a:lstStyle/>
          <a:p>
            <a:r>
              <a:rPr lang="en-US" sz="3600" dirty="0" smtClean="0"/>
              <a:t>We all have stressors in our lives.  </a:t>
            </a:r>
          </a:p>
          <a:p>
            <a:r>
              <a:rPr lang="en-US" sz="3600" dirty="0" smtClean="0"/>
              <a:t>Recognize stress and how it can affect your performance and productivity.  </a:t>
            </a:r>
          </a:p>
          <a:p>
            <a:r>
              <a:rPr lang="en-US" sz="3600" dirty="0" smtClean="0"/>
              <a:t>Take advantage of 50 CARE. </a:t>
            </a:r>
            <a:endParaRPr lang="en-US" sz="3600" dirty="0" smtClean="0"/>
          </a:p>
          <a:p>
            <a:pPr lvl="1"/>
            <a:r>
              <a:rPr lang="en-US" dirty="0" smtClean="0">
                <a:hlinkClick r:id="rId3"/>
              </a:rPr>
              <a:t>Click here for information on 50 CARE</a:t>
            </a: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mtClean="0"/>
              <a:t>The Law</a:t>
            </a:r>
          </a:p>
        </p:txBody>
      </p:sp>
      <p:sp>
        <p:nvSpPr>
          <p:cNvPr id="20483" name="Rectangle 3"/>
          <p:cNvSpPr>
            <a:spLocks noGrp="1" noChangeArrowheads="1"/>
          </p:cNvSpPr>
          <p:nvPr>
            <p:ph type="body" idx="1"/>
          </p:nvPr>
        </p:nvSpPr>
        <p:spPr>
          <a:xfrm>
            <a:off x="395288" y="2057400"/>
            <a:ext cx="8280400" cy="4324350"/>
          </a:xfrm>
        </p:spPr>
        <p:txBody>
          <a:bodyPr/>
          <a:lstStyle/>
          <a:p>
            <a:r>
              <a:rPr lang="en-US" sz="3600" smtClean="0"/>
              <a:t>Failure to report: misdemeanor, and fine up to $500 and/or jail up to 6 months.</a:t>
            </a:r>
          </a:p>
          <a:p>
            <a:r>
              <a:rPr lang="en-US" sz="3600" smtClean="0"/>
              <a:t>False report: subject to civil action for actual &amp; punitive damages, costs and attorney's fees.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Sexual Harassment</a:t>
            </a:r>
          </a:p>
        </p:txBody>
      </p:sp>
      <p:pic>
        <p:nvPicPr>
          <p:cNvPr id="59394" name="Picture 2" descr="http://3.bp.blogspot.com/-hIRG29OzmMc/UWJvPPqMrQI/AAAAAAAAACs/vOI9DSmmYT4/s1600/sexual-harassment.jpg">
            <a:hlinkClick r:id="rId3"/>
          </p:cNvPr>
          <p:cNvPicPr>
            <a:picLocks noChangeAspect="1" noChangeArrowheads="1"/>
          </p:cNvPicPr>
          <p:nvPr/>
        </p:nvPicPr>
        <p:blipFill>
          <a:blip r:embed="rId4" cstate="print"/>
          <a:srcRect/>
          <a:stretch>
            <a:fillRect/>
          </a:stretch>
        </p:blipFill>
        <p:spPr bwMode="auto">
          <a:xfrm>
            <a:off x="1219200" y="1828800"/>
            <a:ext cx="6781800" cy="455494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52400" y="228600"/>
            <a:ext cx="8763000" cy="1981200"/>
          </a:xfrm>
        </p:spPr>
        <p:txBody>
          <a:bodyPr>
            <a:normAutofit/>
          </a:bodyPr>
          <a:lstStyle/>
          <a:p>
            <a:pPr algn="ctr"/>
            <a:r>
              <a:rPr lang="en-US" dirty="0" smtClean="0"/>
              <a:t>Do Not Post Student Work on </a:t>
            </a:r>
            <a:r>
              <a:rPr lang="en-US" u="sng" dirty="0" smtClean="0"/>
              <a:t>PRIVATE</a:t>
            </a:r>
            <a:r>
              <a:rPr lang="en-US" dirty="0" smtClean="0"/>
              <a:t> Internet Sites- It is ILLEGAL!</a:t>
            </a:r>
          </a:p>
        </p:txBody>
      </p:sp>
      <p:pic>
        <p:nvPicPr>
          <p:cNvPr id="4099" name="Picture 4" descr="C:\Users\vaughnr\AppData\Local\Microsoft\Windows\Temporary Internet Files\Content.IE5\HD3SWTOP\MP900390579[1].jpg"/>
          <p:cNvPicPr>
            <a:picLocks noChangeAspect="1" noChangeArrowheads="1"/>
          </p:cNvPicPr>
          <p:nvPr/>
        </p:nvPicPr>
        <p:blipFill>
          <a:blip r:embed="rId3" cstate="print"/>
          <a:srcRect/>
          <a:stretch>
            <a:fillRect/>
          </a:stretch>
        </p:blipFill>
        <p:spPr bwMode="auto">
          <a:xfrm>
            <a:off x="3276600" y="2286000"/>
            <a:ext cx="3048000" cy="4271881"/>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z="7000" smtClean="0"/>
              <a:t>The Cost</a:t>
            </a:r>
          </a:p>
        </p:txBody>
      </p:sp>
      <p:sp>
        <p:nvSpPr>
          <p:cNvPr id="22531" name="Rectangle 3"/>
          <p:cNvSpPr>
            <a:spLocks noGrp="1" noChangeArrowheads="1"/>
          </p:cNvSpPr>
          <p:nvPr>
            <p:ph type="body" idx="1"/>
          </p:nvPr>
        </p:nvSpPr>
        <p:spPr>
          <a:xfrm>
            <a:off x="457200" y="1981200"/>
            <a:ext cx="8229600" cy="4144963"/>
          </a:xfrm>
        </p:spPr>
        <p:txBody>
          <a:bodyPr/>
          <a:lstStyle/>
          <a:p>
            <a:r>
              <a:rPr lang="en-US" sz="3900" dirty="0" smtClean="0"/>
              <a:t>The Board of Trustees considers sexual harassment to be a major offense that may result in disciplinary action or dismissal of the offending employee.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z="7000" smtClean="0"/>
              <a:t>The Policies</a:t>
            </a:r>
          </a:p>
        </p:txBody>
      </p:sp>
      <p:sp>
        <p:nvSpPr>
          <p:cNvPr id="23555" name="Rectangle 3"/>
          <p:cNvSpPr>
            <a:spLocks noGrp="1" noChangeArrowheads="1"/>
          </p:cNvSpPr>
          <p:nvPr>
            <p:ph type="body" idx="1"/>
          </p:nvPr>
        </p:nvSpPr>
        <p:spPr>
          <a:xfrm>
            <a:off x="457200" y="1905000"/>
            <a:ext cx="8229600" cy="4221163"/>
          </a:xfrm>
        </p:spPr>
        <p:txBody>
          <a:bodyPr/>
          <a:lstStyle/>
          <a:p>
            <a:r>
              <a:rPr lang="en-US" sz="3900" dirty="0" smtClean="0"/>
              <a:t>GBAA  Sexual Discrimination and Harassment</a:t>
            </a:r>
          </a:p>
          <a:p>
            <a:r>
              <a:rPr lang="en-US" sz="3900" dirty="0" smtClean="0"/>
              <a:t>GBAA-R  Sexual Discrimination and Harassment Regulation</a:t>
            </a:r>
          </a:p>
          <a:p>
            <a:r>
              <a:rPr lang="en-US" sz="3900" dirty="0" smtClean="0"/>
              <a:t>GBEBB  Staff Conduct with Students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Keys to Determining Validity</a:t>
            </a:r>
          </a:p>
        </p:txBody>
      </p:sp>
      <p:sp>
        <p:nvSpPr>
          <p:cNvPr id="24579" name="Rectangle 3"/>
          <p:cNvSpPr>
            <a:spLocks noGrp="1" noChangeArrowheads="1"/>
          </p:cNvSpPr>
          <p:nvPr>
            <p:ph type="body" idx="1"/>
          </p:nvPr>
        </p:nvSpPr>
        <p:spPr>
          <a:xfrm>
            <a:off x="457200" y="1981200"/>
            <a:ext cx="8229600" cy="4144963"/>
          </a:xfrm>
        </p:spPr>
        <p:txBody>
          <a:bodyPr>
            <a:normAutofit/>
          </a:bodyPr>
          <a:lstStyle/>
          <a:p>
            <a:r>
              <a:rPr lang="en-US" sz="3600" b="1" dirty="0" smtClean="0"/>
              <a:t>The harasser requires the employee to submit to the conduct as an explicit or implicit condition of employment, status or promotion.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dirty="0"/>
              <a:t>Keys to Determining Validity</a:t>
            </a:r>
            <a:endParaRPr lang="en-US" dirty="0" smtClean="0"/>
          </a:p>
        </p:txBody>
      </p:sp>
      <p:sp>
        <p:nvSpPr>
          <p:cNvPr id="25603" name="Rectangle 3"/>
          <p:cNvSpPr>
            <a:spLocks noGrp="1" noChangeArrowheads="1"/>
          </p:cNvSpPr>
          <p:nvPr>
            <p:ph type="body" idx="1"/>
          </p:nvPr>
        </p:nvSpPr>
        <p:spPr>
          <a:xfrm>
            <a:off x="457200" y="2438400"/>
            <a:ext cx="8229600" cy="3687763"/>
          </a:xfrm>
        </p:spPr>
        <p:txBody>
          <a:bodyPr>
            <a:normAutofit/>
          </a:bodyPr>
          <a:lstStyle/>
          <a:p>
            <a:r>
              <a:rPr lang="en-US" sz="3600" b="1" dirty="0" smtClean="0"/>
              <a:t>The harasser uses the employee's submission to, or rejection of, the conduct as a basis for an employment decision.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dirty="0"/>
              <a:t>Keys to Determining Validity</a:t>
            </a:r>
            <a:endParaRPr lang="en-US" dirty="0" smtClean="0"/>
          </a:p>
        </p:txBody>
      </p:sp>
      <p:sp>
        <p:nvSpPr>
          <p:cNvPr id="26627" name="Rectangle 3"/>
          <p:cNvSpPr>
            <a:spLocks noGrp="1" noChangeArrowheads="1"/>
          </p:cNvSpPr>
          <p:nvPr>
            <p:ph type="body" idx="1"/>
          </p:nvPr>
        </p:nvSpPr>
        <p:spPr>
          <a:xfrm>
            <a:off x="457200" y="1981200"/>
            <a:ext cx="8229600" cy="4144963"/>
          </a:xfrm>
        </p:spPr>
        <p:txBody>
          <a:bodyPr>
            <a:normAutofit/>
          </a:bodyPr>
          <a:lstStyle/>
          <a:p>
            <a:r>
              <a:rPr lang="en-US" sz="3600" b="1" dirty="0" smtClean="0"/>
              <a:t>The harassment substantially interferes with an employee's work performance or creates an intimidating, hostile or offensive work environment.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dirty="0"/>
              <a:t>Keys to Determining Validity</a:t>
            </a:r>
            <a:endParaRPr lang="en-US" dirty="0" smtClean="0"/>
          </a:p>
        </p:txBody>
      </p:sp>
      <p:sp>
        <p:nvSpPr>
          <p:cNvPr id="27651" name="Rectangle 3"/>
          <p:cNvSpPr>
            <a:spLocks noGrp="1" noChangeArrowheads="1"/>
          </p:cNvSpPr>
          <p:nvPr>
            <p:ph type="body" idx="1"/>
          </p:nvPr>
        </p:nvSpPr>
        <p:spPr>
          <a:xfrm>
            <a:off x="457200" y="2057400"/>
            <a:ext cx="8229600" cy="4068763"/>
          </a:xfrm>
        </p:spPr>
        <p:txBody>
          <a:bodyPr>
            <a:normAutofit/>
          </a:bodyPr>
          <a:lstStyle/>
          <a:p>
            <a:r>
              <a:rPr lang="en-US" sz="3600" b="1" dirty="0" smtClean="0"/>
              <a:t>The employee's submission to, or rejection of, the conduct is the basis for any decision affecting benefits, services, honors, programs or other available activities.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r>
              <a:rPr lang="en-US" sz="5900" smtClean="0"/>
              <a:t>Reporting Harassment</a:t>
            </a:r>
          </a:p>
        </p:txBody>
      </p:sp>
      <p:sp>
        <p:nvSpPr>
          <p:cNvPr id="28675" name="Rectangle 3"/>
          <p:cNvSpPr>
            <a:spLocks noGrp="1" noChangeArrowheads="1"/>
          </p:cNvSpPr>
          <p:nvPr>
            <p:ph type="body" idx="1"/>
          </p:nvPr>
        </p:nvSpPr>
        <p:spPr>
          <a:xfrm>
            <a:off x="457200" y="2133600"/>
            <a:ext cx="8229600" cy="3992563"/>
          </a:xfrm>
        </p:spPr>
        <p:txBody>
          <a:bodyPr/>
          <a:lstStyle/>
          <a:p>
            <a:r>
              <a:rPr lang="en-US" sz="3600" dirty="0" smtClean="0"/>
              <a:t>An employee who feels that he/she is being harassed should immediately report such incident to the immediate supervisor of the accused employee or the appropriate human resources  department official.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z="7000" smtClean="0"/>
              <a:t>No No’s</a:t>
            </a:r>
          </a:p>
        </p:txBody>
      </p:sp>
      <p:sp>
        <p:nvSpPr>
          <p:cNvPr id="29699" name="Rectangle 3"/>
          <p:cNvSpPr>
            <a:spLocks noGrp="1" noChangeArrowheads="1"/>
          </p:cNvSpPr>
          <p:nvPr>
            <p:ph type="body" idx="1"/>
          </p:nvPr>
        </p:nvSpPr>
        <p:spPr>
          <a:xfrm>
            <a:off x="566738" y="1752600"/>
            <a:ext cx="8001000" cy="4572000"/>
          </a:xfrm>
        </p:spPr>
        <p:txBody>
          <a:bodyPr/>
          <a:lstStyle/>
          <a:p>
            <a:r>
              <a:rPr lang="en-US" sz="2800" b="1" smtClean="0"/>
              <a:t>Threats or intimidation of sexual relations </a:t>
            </a:r>
          </a:p>
          <a:p>
            <a:r>
              <a:rPr lang="en-US" sz="2800" b="1" smtClean="0"/>
              <a:t>Verbal abuses including graphic commentaries, innuendoes, comments or jokes</a:t>
            </a:r>
          </a:p>
          <a:p>
            <a:r>
              <a:rPr lang="en-US" sz="2800" b="1" smtClean="0"/>
              <a:t>Threats or insinuations that the person’s employment, wages, promotional opportunities, work assignments or other conditions of employment may be adversely affected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z="7000" smtClean="0"/>
              <a:t>Annual Training</a:t>
            </a:r>
          </a:p>
        </p:txBody>
      </p:sp>
      <p:sp>
        <p:nvSpPr>
          <p:cNvPr id="30723" name="Rectangle 3"/>
          <p:cNvSpPr>
            <a:spLocks noGrp="1" noChangeArrowheads="1"/>
          </p:cNvSpPr>
          <p:nvPr>
            <p:ph type="body" idx="1"/>
          </p:nvPr>
        </p:nvSpPr>
        <p:spPr>
          <a:xfrm>
            <a:off x="457200" y="2133600"/>
            <a:ext cx="8229600" cy="3992563"/>
          </a:xfrm>
        </p:spPr>
        <p:txBody>
          <a:bodyPr/>
          <a:lstStyle/>
          <a:p>
            <a:r>
              <a:rPr lang="en-US" sz="3600" dirty="0" smtClean="0"/>
              <a:t>On an annual basis, administrators/supervisors will review with all employees the nature of sexual harassment, the procedures for registering a complaint about sexual harassment and the redress that is available.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Reporting Child Abuse</a:t>
            </a:r>
          </a:p>
        </p:txBody>
      </p:sp>
      <p:pic>
        <p:nvPicPr>
          <p:cNvPr id="31747" name="Picture 2" descr="C:\Documents and Settings\VAUGHNR\Local Settings\Temporary Internet Files\Content.IE5\4HBWNK97\MP900444486[1].jpg"/>
          <p:cNvPicPr>
            <a:picLocks noChangeAspect="1" noChangeArrowheads="1"/>
          </p:cNvPicPr>
          <p:nvPr/>
        </p:nvPicPr>
        <p:blipFill>
          <a:blip r:embed="rId3" cstate="print"/>
          <a:srcRect/>
          <a:stretch>
            <a:fillRect/>
          </a:stretch>
        </p:blipFill>
        <p:spPr bwMode="auto">
          <a:xfrm>
            <a:off x="685800" y="1524000"/>
            <a:ext cx="7626350" cy="51054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Social Networking</a:t>
            </a:r>
          </a:p>
        </p:txBody>
      </p:sp>
      <p:sp>
        <p:nvSpPr>
          <p:cNvPr id="5123" name="Content Placeholder 2"/>
          <p:cNvSpPr>
            <a:spLocks noGrp="1"/>
          </p:cNvSpPr>
          <p:nvPr>
            <p:ph idx="1"/>
          </p:nvPr>
        </p:nvSpPr>
        <p:spPr>
          <a:xfrm>
            <a:off x="152400" y="1752600"/>
            <a:ext cx="8686800" cy="4629150"/>
          </a:xfrm>
        </p:spPr>
        <p:txBody>
          <a:bodyPr/>
          <a:lstStyle/>
          <a:p>
            <a:r>
              <a:rPr lang="en-US" sz="2500" b="1" dirty="0" smtClean="0"/>
              <a:t>GBEB</a:t>
            </a:r>
            <a:r>
              <a:rPr lang="en-US" sz="2500" dirty="0" smtClean="0"/>
              <a:t> </a:t>
            </a:r>
            <a:r>
              <a:rPr lang="en-US" sz="2500" b="1" u="sng" dirty="0" smtClean="0"/>
              <a:t>Staff Conduct </a:t>
            </a:r>
            <a:r>
              <a:rPr lang="en-US" sz="2500" dirty="0" smtClean="0"/>
              <a:t>- The personal life of an employee, including the employee's personal use of non-district issued electronic equipment outside of working hours (such as through social networking sites and personal portrayal on the Internet), will be the concern of and warrant the attention of the board if it impairs the employee's ability to effectively perform his/her job responsibilities or if it violates local, state or federal law or contractual agreements. Unprofessional conduct may subject the employee to disciplinary actions consistent with state law, federal law and/or board policy. </a:t>
            </a:r>
          </a:p>
          <a:p>
            <a:endParaRPr lang="en-US" sz="2500"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Mandatory Reporters</a:t>
            </a:r>
          </a:p>
        </p:txBody>
      </p:sp>
      <p:sp>
        <p:nvSpPr>
          <p:cNvPr id="32771" name="Rectangle 4"/>
          <p:cNvSpPr>
            <a:spLocks noGrp="1" noChangeArrowheads="1"/>
          </p:cNvSpPr>
          <p:nvPr>
            <p:ph type="body" sz="half" idx="1"/>
          </p:nvPr>
        </p:nvSpPr>
        <p:spPr/>
        <p:txBody>
          <a:bodyPr/>
          <a:lstStyle/>
          <a:p>
            <a:pPr eaLnBrk="1" hangingPunct="1">
              <a:lnSpc>
                <a:spcPct val="80000"/>
              </a:lnSpc>
            </a:pPr>
            <a:r>
              <a:rPr lang="en-US" sz="2200" dirty="0" smtClean="0"/>
              <a:t>Doctors</a:t>
            </a:r>
          </a:p>
          <a:p>
            <a:pPr eaLnBrk="1" hangingPunct="1">
              <a:lnSpc>
                <a:spcPct val="80000"/>
              </a:lnSpc>
            </a:pPr>
            <a:r>
              <a:rPr lang="en-US" sz="2200" dirty="0" smtClean="0"/>
              <a:t>Nurses</a:t>
            </a:r>
          </a:p>
          <a:p>
            <a:pPr eaLnBrk="1" hangingPunct="1">
              <a:lnSpc>
                <a:spcPct val="80000"/>
              </a:lnSpc>
            </a:pPr>
            <a:r>
              <a:rPr lang="en-US" sz="2200" dirty="0" smtClean="0"/>
              <a:t>Dentists</a:t>
            </a:r>
          </a:p>
          <a:p>
            <a:pPr eaLnBrk="1" hangingPunct="1">
              <a:lnSpc>
                <a:spcPct val="80000"/>
              </a:lnSpc>
            </a:pPr>
            <a:r>
              <a:rPr lang="en-US" sz="2200" dirty="0" smtClean="0"/>
              <a:t>Optometrists</a:t>
            </a:r>
          </a:p>
          <a:p>
            <a:pPr eaLnBrk="1" hangingPunct="1">
              <a:lnSpc>
                <a:spcPct val="80000"/>
              </a:lnSpc>
            </a:pPr>
            <a:r>
              <a:rPr lang="en-US" sz="2200" dirty="0" smtClean="0"/>
              <a:t>EMT Workers</a:t>
            </a:r>
          </a:p>
          <a:p>
            <a:pPr eaLnBrk="1" hangingPunct="1">
              <a:lnSpc>
                <a:spcPct val="80000"/>
              </a:lnSpc>
            </a:pPr>
            <a:r>
              <a:rPr lang="en-US" sz="2200" dirty="0" smtClean="0"/>
              <a:t>Mental Health</a:t>
            </a:r>
          </a:p>
          <a:p>
            <a:pPr eaLnBrk="1" hangingPunct="1">
              <a:lnSpc>
                <a:spcPct val="80000"/>
              </a:lnSpc>
            </a:pPr>
            <a:r>
              <a:rPr lang="en-US" sz="2200" dirty="0" smtClean="0"/>
              <a:t>Allied Health</a:t>
            </a:r>
          </a:p>
          <a:p>
            <a:pPr eaLnBrk="1" hangingPunct="1">
              <a:lnSpc>
                <a:spcPct val="80000"/>
              </a:lnSpc>
            </a:pPr>
            <a:r>
              <a:rPr lang="en-US" sz="2200" dirty="0" smtClean="0"/>
              <a:t>Clergy</a:t>
            </a:r>
          </a:p>
          <a:p>
            <a:pPr eaLnBrk="1" hangingPunct="1">
              <a:lnSpc>
                <a:spcPct val="80000"/>
              </a:lnSpc>
            </a:pPr>
            <a:r>
              <a:rPr lang="en-US" sz="2200" dirty="0" smtClean="0"/>
              <a:t>Teachers</a:t>
            </a:r>
          </a:p>
          <a:p>
            <a:pPr eaLnBrk="1" hangingPunct="1">
              <a:lnSpc>
                <a:spcPct val="80000"/>
              </a:lnSpc>
            </a:pPr>
            <a:r>
              <a:rPr lang="en-US" sz="2200" dirty="0" smtClean="0"/>
              <a:t>Counselors</a:t>
            </a:r>
          </a:p>
          <a:p>
            <a:pPr eaLnBrk="1" hangingPunct="1">
              <a:lnSpc>
                <a:spcPct val="80000"/>
              </a:lnSpc>
            </a:pPr>
            <a:r>
              <a:rPr lang="en-US" sz="2200" dirty="0" smtClean="0"/>
              <a:t>Principals (and assistants)</a:t>
            </a:r>
          </a:p>
        </p:txBody>
      </p:sp>
      <p:sp>
        <p:nvSpPr>
          <p:cNvPr id="32772" name="Rectangle 5"/>
          <p:cNvSpPr>
            <a:spLocks noGrp="1" noChangeArrowheads="1"/>
          </p:cNvSpPr>
          <p:nvPr>
            <p:ph type="body" sz="half" idx="2"/>
          </p:nvPr>
        </p:nvSpPr>
        <p:spPr/>
        <p:txBody>
          <a:bodyPr/>
          <a:lstStyle/>
          <a:p>
            <a:pPr eaLnBrk="1" hangingPunct="1">
              <a:lnSpc>
                <a:spcPct val="80000"/>
              </a:lnSpc>
            </a:pPr>
            <a:r>
              <a:rPr lang="en-US" sz="2200" dirty="0" smtClean="0"/>
              <a:t>Social Workers</a:t>
            </a:r>
          </a:p>
          <a:p>
            <a:pPr eaLnBrk="1" hangingPunct="1">
              <a:lnSpc>
                <a:spcPct val="80000"/>
              </a:lnSpc>
            </a:pPr>
            <a:r>
              <a:rPr lang="en-US" sz="2200" dirty="0" smtClean="0"/>
              <a:t>Substance Abuse Counselors</a:t>
            </a:r>
          </a:p>
          <a:p>
            <a:pPr eaLnBrk="1" hangingPunct="1">
              <a:lnSpc>
                <a:spcPct val="80000"/>
              </a:lnSpc>
            </a:pPr>
            <a:r>
              <a:rPr lang="en-US" sz="2200" dirty="0" smtClean="0"/>
              <a:t>Childcare Workers</a:t>
            </a:r>
          </a:p>
          <a:p>
            <a:pPr eaLnBrk="1" hangingPunct="1">
              <a:lnSpc>
                <a:spcPct val="80000"/>
              </a:lnSpc>
            </a:pPr>
            <a:r>
              <a:rPr lang="en-US" sz="2200" dirty="0" smtClean="0"/>
              <a:t>Foster Care Workers</a:t>
            </a:r>
          </a:p>
          <a:p>
            <a:pPr eaLnBrk="1" hangingPunct="1">
              <a:lnSpc>
                <a:spcPct val="80000"/>
              </a:lnSpc>
            </a:pPr>
            <a:r>
              <a:rPr lang="en-US" sz="2200" dirty="0" smtClean="0"/>
              <a:t>Police</a:t>
            </a:r>
          </a:p>
          <a:p>
            <a:pPr eaLnBrk="1" hangingPunct="1">
              <a:lnSpc>
                <a:spcPct val="80000"/>
              </a:lnSpc>
            </a:pPr>
            <a:r>
              <a:rPr lang="en-US" sz="2200" dirty="0" smtClean="0"/>
              <a:t>Undertakers (and staff)</a:t>
            </a:r>
          </a:p>
          <a:p>
            <a:pPr eaLnBrk="1" hangingPunct="1">
              <a:lnSpc>
                <a:spcPct val="80000"/>
              </a:lnSpc>
            </a:pPr>
            <a:r>
              <a:rPr lang="en-US" sz="2200" dirty="0" smtClean="0"/>
              <a:t>Funeral Directors (and staff)</a:t>
            </a:r>
          </a:p>
          <a:p>
            <a:pPr eaLnBrk="1" hangingPunct="1">
              <a:lnSpc>
                <a:spcPct val="80000"/>
              </a:lnSpc>
            </a:pPr>
            <a:r>
              <a:rPr lang="en-US" sz="2200" dirty="0" smtClean="0"/>
              <a:t>Film Processors</a:t>
            </a:r>
          </a:p>
          <a:p>
            <a:pPr eaLnBrk="1" hangingPunct="1">
              <a:lnSpc>
                <a:spcPct val="80000"/>
              </a:lnSpc>
            </a:pPr>
            <a:r>
              <a:rPr lang="en-US" sz="2200" dirty="0" smtClean="0"/>
              <a:t>Computer Technicians</a:t>
            </a:r>
          </a:p>
          <a:p>
            <a:pPr eaLnBrk="1" hangingPunct="1">
              <a:lnSpc>
                <a:spcPct val="80000"/>
              </a:lnSpc>
            </a:pPr>
            <a:r>
              <a:rPr lang="en-US" sz="2200" dirty="0" smtClean="0"/>
              <a:t>Judges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z="3400" smtClean="0"/>
              <a:t>Child Abuse and Neglect Defined</a:t>
            </a:r>
          </a:p>
        </p:txBody>
      </p:sp>
      <p:sp>
        <p:nvSpPr>
          <p:cNvPr id="33795" name="Rectangle 3"/>
          <p:cNvSpPr>
            <a:spLocks noGrp="1" noChangeArrowheads="1"/>
          </p:cNvSpPr>
          <p:nvPr>
            <p:ph type="body" idx="1"/>
          </p:nvPr>
        </p:nvSpPr>
        <p:spPr>
          <a:xfrm>
            <a:off x="457200" y="1905000"/>
            <a:ext cx="8229600" cy="4221163"/>
          </a:xfrm>
        </p:spPr>
        <p:txBody>
          <a:bodyPr/>
          <a:lstStyle/>
          <a:p>
            <a:pPr eaLnBrk="1" hangingPunct="1"/>
            <a:r>
              <a:rPr lang="en-US" dirty="0" smtClean="0"/>
              <a:t>It is abuse or neglect when a child is injured by the intentional acts or omissions of an adult</a:t>
            </a:r>
          </a:p>
          <a:p>
            <a:pPr eaLnBrk="1" hangingPunct="1"/>
            <a:endParaRPr lang="en-US" dirty="0" smtClean="0"/>
          </a:p>
          <a:p>
            <a:pPr eaLnBrk="1" hangingPunct="1"/>
            <a:r>
              <a:rPr lang="en-US" dirty="0" smtClean="0"/>
              <a:t>DSS gets involved in child abuse and neglect cases that involve a parent or guardian as the perpetrator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z="3400" smtClean="0"/>
              <a:t>Child Abuse and Neglect Defined</a:t>
            </a:r>
          </a:p>
        </p:txBody>
      </p:sp>
      <p:sp>
        <p:nvSpPr>
          <p:cNvPr id="34819" name="Rectangle 3"/>
          <p:cNvSpPr>
            <a:spLocks noGrp="1" noChangeArrowheads="1"/>
          </p:cNvSpPr>
          <p:nvPr>
            <p:ph type="body" idx="1"/>
          </p:nvPr>
        </p:nvSpPr>
        <p:spPr>
          <a:xfrm>
            <a:off x="457200" y="1981200"/>
            <a:ext cx="8229600" cy="4144963"/>
          </a:xfrm>
        </p:spPr>
        <p:txBody>
          <a:bodyPr/>
          <a:lstStyle/>
          <a:p>
            <a:pPr eaLnBrk="1" hangingPunct="1">
              <a:lnSpc>
                <a:spcPct val="90000"/>
              </a:lnSpc>
            </a:pPr>
            <a:r>
              <a:rPr lang="en-US" dirty="0" smtClean="0"/>
              <a:t>Physical or mental injury</a:t>
            </a:r>
          </a:p>
          <a:p>
            <a:pPr eaLnBrk="1" hangingPunct="1">
              <a:lnSpc>
                <a:spcPct val="90000"/>
              </a:lnSpc>
            </a:pPr>
            <a:r>
              <a:rPr lang="en-US" dirty="0" smtClean="0"/>
              <a:t>Excessive corporal punishment</a:t>
            </a:r>
          </a:p>
          <a:p>
            <a:pPr eaLnBrk="1" hangingPunct="1">
              <a:lnSpc>
                <a:spcPct val="90000"/>
              </a:lnSpc>
            </a:pPr>
            <a:r>
              <a:rPr lang="en-US" dirty="0" smtClean="0"/>
              <a:t>Sexual offenses</a:t>
            </a:r>
          </a:p>
          <a:p>
            <a:pPr eaLnBrk="1" hangingPunct="1">
              <a:lnSpc>
                <a:spcPct val="90000"/>
              </a:lnSpc>
            </a:pPr>
            <a:r>
              <a:rPr lang="en-US" dirty="0" smtClean="0"/>
              <a:t>Failure to supply food, clothing, shelter, education, medical care</a:t>
            </a:r>
          </a:p>
          <a:p>
            <a:pPr eaLnBrk="1" hangingPunct="1">
              <a:lnSpc>
                <a:spcPct val="90000"/>
              </a:lnSpc>
            </a:pPr>
            <a:r>
              <a:rPr lang="en-US" dirty="0" smtClean="0"/>
              <a:t>Abandonment</a:t>
            </a:r>
          </a:p>
          <a:p>
            <a:pPr eaLnBrk="1" hangingPunct="1">
              <a:lnSpc>
                <a:spcPct val="90000"/>
              </a:lnSpc>
            </a:pPr>
            <a:r>
              <a:rPr lang="en-US" dirty="0" smtClean="0"/>
              <a:t>Encouraging delinquency</a:t>
            </a:r>
          </a:p>
          <a:p>
            <a:pPr eaLnBrk="1" hangingPunct="1">
              <a:lnSpc>
                <a:spcPct val="90000"/>
              </a:lnSpc>
            </a:pPr>
            <a:r>
              <a:rPr lang="en-US" dirty="0" smtClean="0"/>
              <a:t>Substantial risk of abuse or neglect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dirty="0" smtClean="0"/>
              <a:t>Neglect</a:t>
            </a:r>
          </a:p>
        </p:txBody>
      </p:sp>
      <p:sp>
        <p:nvSpPr>
          <p:cNvPr id="35843" name="Rectangle 3"/>
          <p:cNvSpPr>
            <a:spLocks noGrp="1" noChangeArrowheads="1"/>
          </p:cNvSpPr>
          <p:nvPr>
            <p:ph type="body" idx="1"/>
          </p:nvPr>
        </p:nvSpPr>
        <p:spPr/>
        <p:txBody>
          <a:bodyPr/>
          <a:lstStyle/>
          <a:p>
            <a:pPr eaLnBrk="1" hangingPunct="1"/>
            <a:endParaRPr lang="en-US" sz="3600" dirty="0" smtClean="0"/>
          </a:p>
          <a:p>
            <a:pPr eaLnBrk="1" hangingPunct="1"/>
            <a:r>
              <a:rPr lang="en-US" sz="3600" dirty="0" smtClean="0"/>
              <a:t>Failure to provide food, clothing, shelter, education, or medical care, though financially capable of doing so.</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mtClean="0"/>
              <a:t>When Do You Report</a:t>
            </a:r>
          </a:p>
        </p:txBody>
      </p:sp>
      <p:sp>
        <p:nvSpPr>
          <p:cNvPr id="36867" name="Rectangle 3"/>
          <p:cNvSpPr>
            <a:spLocks noGrp="1" noChangeArrowheads="1"/>
          </p:cNvSpPr>
          <p:nvPr>
            <p:ph type="body" idx="1"/>
          </p:nvPr>
        </p:nvSpPr>
        <p:spPr>
          <a:xfrm>
            <a:off x="457200" y="1676400"/>
            <a:ext cx="8229600" cy="4449763"/>
          </a:xfrm>
        </p:spPr>
        <p:txBody>
          <a:bodyPr/>
          <a:lstStyle/>
          <a:p>
            <a:pPr eaLnBrk="1" hangingPunct="1">
              <a:lnSpc>
                <a:spcPct val="90000"/>
              </a:lnSpc>
            </a:pPr>
            <a:r>
              <a:rPr lang="en-US" b="1" dirty="0" smtClean="0"/>
              <a:t>When is there reason to report?</a:t>
            </a:r>
          </a:p>
          <a:p>
            <a:pPr eaLnBrk="1" hangingPunct="1">
              <a:lnSpc>
                <a:spcPct val="90000"/>
              </a:lnSpc>
              <a:buFont typeface="Wingdings" pitchFamily="2" charset="2"/>
              <a:buNone/>
            </a:pPr>
            <a:r>
              <a:rPr lang="en-US" dirty="0" smtClean="0"/>
              <a:t>	-	when the child’s physical or mental 	health or welfare is at risk; or,</a:t>
            </a:r>
          </a:p>
          <a:p>
            <a:pPr eaLnBrk="1" hangingPunct="1">
              <a:lnSpc>
                <a:spcPct val="90000"/>
              </a:lnSpc>
              <a:buFont typeface="Wingdings" pitchFamily="2" charset="2"/>
              <a:buNone/>
            </a:pPr>
            <a:r>
              <a:rPr lang="en-US" dirty="0" smtClean="0"/>
              <a:t>	-	when a child has been or may be 	adversely affected by abuse or neglect.</a:t>
            </a:r>
          </a:p>
          <a:p>
            <a:pPr eaLnBrk="1" hangingPunct="1">
              <a:lnSpc>
                <a:spcPct val="90000"/>
              </a:lnSpc>
              <a:buFont typeface="Wingdings" pitchFamily="2" charset="2"/>
              <a:buNone/>
            </a:pPr>
            <a:endParaRPr lang="en-US" dirty="0" smtClean="0"/>
          </a:p>
          <a:p>
            <a:pPr eaLnBrk="1" hangingPunct="1">
              <a:lnSpc>
                <a:spcPct val="90000"/>
              </a:lnSpc>
            </a:pPr>
            <a:r>
              <a:rPr lang="en-US" dirty="0" smtClean="0"/>
              <a:t>And, when this information is received in your professional capacity.</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mtClean="0"/>
              <a:t>Reason to Believe</a:t>
            </a:r>
          </a:p>
        </p:txBody>
      </p:sp>
      <p:sp>
        <p:nvSpPr>
          <p:cNvPr id="37891" name="Rectangle 3"/>
          <p:cNvSpPr>
            <a:spLocks noGrp="1" noChangeArrowheads="1"/>
          </p:cNvSpPr>
          <p:nvPr>
            <p:ph type="body" idx="1"/>
          </p:nvPr>
        </p:nvSpPr>
        <p:spPr>
          <a:xfrm>
            <a:off x="457200" y="2057400"/>
            <a:ext cx="8229600" cy="4068763"/>
          </a:xfrm>
        </p:spPr>
        <p:txBody>
          <a:bodyPr/>
          <a:lstStyle/>
          <a:p>
            <a:pPr eaLnBrk="1" hangingPunct="1">
              <a:lnSpc>
                <a:spcPct val="90000"/>
              </a:lnSpc>
            </a:pPr>
            <a:r>
              <a:rPr lang="en-US" dirty="0" smtClean="0"/>
              <a:t>Law requires report to be made when there is “reason to believe”</a:t>
            </a:r>
          </a:p>
          <a:p>
            <a:pPr eaLnBrk="1" hangingPunct="1">
              <a:lnSpc>
                <a:spcPct val="90000"/>
              </a:lnSpc>
            </a:pPr>
            <a:r>
              <a:rPr lang="en-US" dirty="0" smtClean="0"/>
              <a:t>Does not require the reporter to have conclusive proof</a:t>
            </a:r>
          </a:p>
          <a:p>
            <a:pPr eaLnBrk="1" hangingPunct="1">
              <a:lnSpc>
                <a:spcPct val="90000"/>
              </a:lnSpc>
            </a:pPr>
            <a:r>
              <a:rPr lang="en-US" dirty="0" smtClean="0"/>
              <a:t>Does not require proof beyond a reasonable doubt</a:t>
            </a:r>
          </a:p>
          <a:p>
            <a:pPr eaLnBrk="1" hangingPunct="1">
              <a:lnSpc>
                <a:spcPct val="90000"/>
              </a:lnSpc>
            </a:pPr>
            <a:r>
              <a:rPr lang="en-US" dirty="0" smtClean="0"/>
              <a:t>Information must be such that a reasonable person would rely upon it, including hearsay</a:t>
            </a:r>
          </a:p>
          <a:p>
            <a:pPr eaLnBrk="1" hangingPunct="1">
              <a:lnSpc>
                <a:spcPct val="90000"/>
              </a:lnSpc>
              <a:buFont typeface="Wingdings" pitchFamily="2" charset="2"/>
              <a:buNone/>
            </a:pPr>
            <a:endParaRPr lang="en-US"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mtClean="0"/>
              <a:t> Immunity from Liability</a:t>
            </a:r>
          </a:p>
        </p:txBody>
      </p:sp>
      <p:sp>
        <p:nvSpPr>
          <p:cNvPr id="38915" name="Rectangle 3"/>
          <p:cNvSpPr>
            <a:spLocks noGrp="1" noChangeArrowheads="1"/>
          </p:cNvSpPr>
          <p:nvPr>
            <p:ph type="body" idx="1"/>
          </p:nvPr>
        </p:nvSpPr>
        <p:spPr>
          <a:xfrm>
            <a:off x="457200" y="1905000"/>
            <a:ext cx="8229600" cy="4221163"/>
          </a:xfrm>
        </p:spPr>
        <p:txBody>
          <a:bodyPr/>
          <a:lstStyle/>
          <a:p>
            <a:pPr eaLnBrk="1" hangingPunct="1"/>
            <a:r>
              <a:rPr lang="en-US" sz="3600" dirty="0" smtClean="0"/>
              <a:t>Reporters are immune from civil and criminal liability for reporting child abuse and neglect in good faith</a:t>
            </a:r>
          </a:p>
          <a:p>
            <a:pPr eaLnBrk="1" hangingPunct="1"/>
            <a:endParaRPr lang="en-US" sz="3600" dirty="0" smtClean="0"/>
          </a:p>
          <a:p>
            <a:pPr eaLnBrk="1" hangingPunct="1"/>
            <a:r>
              <a:rPr lang="en-US" sz="3600" dirty="0" smtClean="0"/>
              <a:t>Law presumes that child abuse and neglect reports are made in good faith</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mtClean="0"/>
              <a:t>Failure to Report</a:t>
            </a:r>
          </a:p>
        </p:txBody>
      </p:sp>
      <p:sp>
        <p:nvSpPr>
          <p:cNvPr id="39939" name="Rectangle 3"/>
          <p:cNvSpPr>
            <a:spLocks noGrp="1" noChangeArrowheads="1"/>
          </p:cNvSpPr>
          <p:nvPr>
            <p:ph type="body" idx="1"/>
          </p:nvPr>
        </p:nvSpPr>
        <p:spPr>
          <a:xfrm>
            <a:off x="457200" y="1981200"/>
            <a:ext cx="8229600" cy="4144963"/>
          </a:xfrm>
        </p:spPr>
        <p:txBody>
          <a:bodyPr/>
          <a:lstStyle/>
          <a:p>
            <a:pPr eaLnBrk="1" hangingPunct="1"/>
            <a:r>
              <a:rPr lang="en-US" sz="3600" dirty="0" smtClean="0"/>
              <a:t>A person who is required to report child abuse and neglect and who fails to do so has committed a crime</a:t>
            </a:r>
          </a:p>
          <a:p>
            <a:pPr eaLnBrk="1" hangingPunct="1"/>
            <a:endParaRPr lang="en-US" sz="3600" dirty="0" smtClean="0"/>
          </a:p>
          <a:p>
            <a:pPr eaLnBrk="1" hangingPunct="1">
              <a:buFont typeface="Wingdings" pitchFamily="2" charset="2"/>
              <a:buNone/>
            </a:pPr>
            <a:r>
              <a:rPr lang="en-US" sz="3600" dirty="0" smtClean="0"/>
              <a:t>	-	punishable by $500 fine and/or 6 	months imprisonment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z="3400" smtClean="0"/>
              <a:t>How to respond to the child:</a:t>
            </a:r>
          </a:p>
        </p:txBody>
      </p:sp>
      <p:sp>
        <p:nvSpPr>
          <p:cNvPr id="40963" name="Rectangle 3"/>
          <p:cNvSpPr>
            <a:spLocks noGrp="1" noChangeArrowheads="1"/>
          </p:cNvSpPr>
          <p:nvPr>
            <p:ph type="body" idx="1"/>
          </p:nvPr>
        </p:nvSpPr>
        <p:spPr>
          <a:xfrm>
            <a:off x="457200" y="2057400"/>
            <a:ext cx="8229600" cy="4068763"/>
          </a:xfrm>
        </p:spPr>
        <p:txBody>
          <a:bodyPr/>
          <a:lstStyle/>
          <a:p>
            <a:pPr eaLnBrk="1" hangingPunct="1"/>
            <a:r>
              <a:rPr lang="en-US" dirty="0" smtClean="0"/>
              <a:t>Listen attentively</a:t>
            </a:r>
          </a:p>
          <a:p>
            <a:pPr eaLnBrk="1" hangingPunct="1"/>
            <a:r>
              <a:rPr lang="en-US" dirty="0" smtClean="0"/>
              <a:t>Do not probe for details</a:t>
            </a:r>
          </a:p>
          <a:p>
            <a:pPr eaLnBrk="1" hangingPunct="1"/>
            <a:r>
              <a:rPr lang="en-US" dirty="0" smtClean="0"/>
              <a:t>Do not remove clothing</a:t>
            </a:r>
          </a:p>
          <a:p>
            <a:pPr eaLnBrk="1" hangingPunct="1"/>
            <a:r>
              <a:rPr lang="en-US" dirty="0" smtClean="0"/>
              <a:t>Do not indicate disbelief, shock, or anger</a:t>
            </a:r>
          </a:p>
          <a:p>
            <a:pPr eaLnBrk="1" hangingPunct="1"/>
            <a:r>
              <a:rPr lang="en-US" dirty="0" smtClean="0"/>
              <a:t>Explain actions you will take</a:t>
            </a:r>
          </a:p>
          <a:p>
            <a:pPr eaLnBrk="1" hangingPunct="1"/>
            <a:r>
              <a:rPr lang="en-US" dirty="0" smtClean="0"/>
              <a:t>Do not give false assurances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z="3400" smtClean="0"/>
              <a:t>Documentation</a:t>
            </a:r>
          </a:p>
        </p:txBody>
      </p:sp>
      <p:sp>
        <p:nvSpPr>
          <p:cNvPr id="41987" name="Rectangle 3"/>
          <p:cNvSpPr>
            <a:spLocks noGrp="1" noChangeArrowheads="1"/>
          </p:cNvSpPr>
          <p:nvPr>
            <p:ph type="body" idx="1"/>
          </p:nvPr>
        </p:nvSpPr>
        <p:spPr>
          <a:xfrm>
            <a:off x="457200" y="1981200"/>
            <a:ext cx="8229600" cy="4144963"/>
          </a:xfrm>
        </p:spPr>
        <p:txBody>
          <a:bodyPr/>
          <a:lstStyle/>
          <a:p>
            <a:pPr eaLnBrk="1" hangingPunct="1"/>
            <a:r>
              <a:rPr lang="en-US" dirty="0" smtClean="0"/>
              <a:t>Document the basis for your concern, including the physical and behavioral signs</a:t>
            </a:r>
          </a:p>
          <a:p>
            <a:pPr eaLnBrk="1" hangingPunct="1"/>
            <a:r>
              <a:rPr lang="en-US" dirty="0" smtClean="0"/>
              <a:t>Document the child’s statements to you, use  the child’s words</a:t>
            </a:r>
          </a:p>
          <a:p>
            <a:pPr eaLnBrk="1" hangingPunct="1"/>
            <a:r>
              <a:rPr lang="en-US" dirty="0" smtClean="0"/>
              <a:t>Record the child’s demeanor</a:t>
            </a:r>
          </a:p>
          <a:p>
            <a:pPr eaLnBrk="1" hangingPunct="1"/>
            <a:r>
              <a:rPr lang="en-US" dirty="0" smtClean="0"/>
              <a:t>Record the date and agency individual to whom you spoke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mtClean="0"/>
              <a:t>Text Messages</a:t>
            </a:r>
          </a:p>
        </p:txBody>
      </p:sp>
      <p:sp>
        <p:nvSpPr>
          <p:cNvPr id="6147" name="Rectangle 3"/>
          <p:cNvSpPr>
            <a:spLocks noGrp="1" noChangeArrowheads="1"/>
          </p:cNvSpPr>
          <p:nvPr>
            <p:ph type="body" idx="1"/>
          </p:nvPr>
        </p:nvSpPr>
        <p:spPr>
          <a:xfrm>
            <a:off x="457200" y="1828800"/>
            <a:ext cx="8229600" cy="4297363"/>
          </a:xfrm>
        </p:spPr>
        <p:txBody>
          <a:bodyPr/>
          <a:lstStyle/>
          <a:p>
            <a:pPr>
              <a:lnSpc>
                <a:spcPct val="90000"/>
              </a:lnSpc>
            </a:pPr>
            <a:r>
              <a:rPr lang="en-US" sz="4000" dirty="0" smtClean="0"/>
              <a:t>Inappropriate text messages are continually being discovered involving school staff members and students.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z="3400" smtClean="0"/>
              <a:t>Final Thoughts about Mandatory Reporting</a:t>
            </a:r>
          </a:p>
        </p:txBody>
      </p:sp>
      <p:sp>
        <p:nvSpPr>
          <p:cNvPr id="43011" name="Rectangle 3"/>
          <p:cNvSpPr>
            <a:spLocks noGrp="1" noChangeArrowheads="1"/>
          </p:cNvSpPr>
          <p:nvPr>
            <p:ph type="body" idx="1"/>
          </p:nvPr>
        </p:nvSpPr>
        <p:spPr>
          <a:xfrm>
            <a:off x="457200" y="2057400"/>
            <a:ext cx="8229600" cy="4068763"/>
          </a:xfrm>
        </p:spPr>
        <p:txBody>
          <a:bodyPr/>
          <a:lstStyle/>
          <a:p>
            <a:pPr eaLnBrk="1" hangingPunct="1"/>
            <a:r>
              <a:rPr lang="en-US" dirty="0" smtClean="0"/>
              <a:t>Must report if you have “reason to believe”</a:t>
            </a:r>
          </a:p>
          <a:p>
            <a:pPr eaLnBrk="1" hangingPunct="1"/>
            <a:r>
              <a:rPr lang="en-US" dirty="0" smtClean="0"/>
              <a:t>Do not worry about retaliation</a:t>
            </a:r>
          </a:p>
          <a:p>
            <a:pPr eaLnBrk="1" hangingPunct="1"/>
            <a:r>
              <a:rPr lang="en-US" dirty="0" smtClean="0"/>
              <a:t>Presumption that reports are made in good faith</a:t>
            </a:r>
          </a:p>
          <a:p>
            <a:pPr eaLnBrk="1" hangingPunct="1"/>
            <a:r>
              <a:rPr lang="en-US" dirty="0" smtClean="0"/>
              <a:t>DSS and law enforcement must keep your identity confidential</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mtClean="0"/>
              <a:t>Confidentiality</a:t>
            </a:r>
          </a:p>
        </p:txBody>
      </p:sp>
      <p:sp>
        <p:nvSpPr>
          <p:cNvPr id="44035" name="Rectangle 3"/>
          <p:cNvSpPr>
            <a:spLocks noGrp="1" noChangeArrowheads="1"/>
          </p:cNvSpPr>
          <p:nvPr>
            <p:ph type="body" idx="1"/>
          </p:nvPr>
        </p:nvSpPr>
        <p:spPr>
          <a:xfrm>
            <a:off x="457200" y="1981200"/>
            <a:ext cx="8229600" cy="4144963"/>
          </a:xfrm>
        </p:spPr>
        <p:txBody>
          <a:bodyPr/>
          <a:lstStyle/>
          <a:p>
            <a:pPr eaLnBrk="1" hangingPunct="1"/>
            <a:r>
              <a:rPr lang="en-US" dirty="0" smtClean="0"/>
              <a:t>DSS and law enforcement must keep the identity of the reporter confidential</a:t>
            </a:r>
          </a:p>
          <a:p>
            <a:pPr eaLnBrk="1" hangingPunct="1"/>
            <a:endParaRPr lang="en-US" dirty="0" smtClean="0"/>
          </a:p>
          <a:p>
            <a:pPr eaLnBrk="1" hangingPunct="1"/>
            <a:r>
              <a:rPr lang="en-US" dirty="0" smtClean="0"/>
              <a:t>May share the name of the reporter with each other to further their investigations</a:t>
            </a:r>
          </a:p>
          <a:p>
            <a:pPr eaLnBrk="1" hangingPunct="1"/>
            <a:endParaRPr lang="en-US" dirty="0" smtClean="0"/>
          </a:p>
          <a:p>
            <a:pPr eaLnBrk="1" hangingPunct="1"/>
            <a:r>
              <a:rPr lang="en-US" dirty="0" smtClean="0"/>
              <a:t>Reporter may also be required to testify</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dirty="0" smtClean="0"/>
              <a:t>Confidentiality</a:t>
            </a:r>
          </a:p>
        </p:txBody>
      </p:sp>
      <p:sp>
        <p:nvSpPr>
          <p:cNvPr id="45059" name="Content Placeholder 2"/>
          <p:cNvSpPr>
            <a:spLocks noGrp="1"/>
          </p:cNvSpPr>
          <p:nvPr>
            <p:ph idx="1"/>
          </p:nvPr>
        </p:nvSpPr>
        <p:spPr/>
        <p:txBody>
          <a:bodyPr/>
          <a:lstStyle/>
          <a:p>
            <a:endParaRPr lang="en-US" dirty="0" smtClean="0"/>
          </a:p>
        </p:txBody>
      </p:sp>
      <p:pic>
        <p:nvPicPr>
          <p:cNvPr id="45060" name="Picture 2" descr="http://www.officeclipart.com/office_clipart_images/confidential_file_folder_0515-0911-0222-3558_SMU.jpg"/>
          <p:cNvPicPr>
            <a:picLocks noChangeAspect="1" noChangeArrowheads="1"/>
          </p:cNvPicPr>
          <p:nvPr/>
        </p:nvPicPr>
        <p:blipFill>
          <a:blip r:embed="rId3" cstate="print"/>
          <a:srcRect/>
          <a:stretch>
            <a:fillRect/>
          </a:stretch>
        </p:blipFill>
        <p:spPr bwMode="auto">
          <a:xfrm>
            <a:off x="5257800" y="2819400"/>
            <a:ext cx="2667000" cy="2667000"/>
          </a:xfrm>
          <a:prstGeom prst="rect">
            <a:avLst/>
          </a:prstGeom>
          <a:noFill/>
          <a:ln w="9525">
            <a:noFill/>
            <a:miter lim="800000"/>
            <a:headEnd/>
            <a:tailEnd/>
          </a:ln>
        </p:spPr>
      </p:pic>
      <p:pic>
        <p:nvPicPr>
          <p:cNvPr id="12290" name="Picture 2" descr="http://1.bp.blogspot.com/-7mmOfuyOOGI/Tg2BnDqTyMI/AAAAAAAAASI/H4nvr6aP5Vs/s1600/what-not-to-do-online-confidentiality-breach.jpg">
            <a:hlinkClick r:id="rId4"/>
          </p:cNvPr>
          <p:cNvPicPr>
            <a:picLocks noChangeAspect="1" noChangeArrowheads="1"/>
          </p:cNvPicPr>
          <p:nvPr/>
        </p:nvPicPr>
        <p:blipFill>
          <a:blip r:embed="rId5" cstate="print"/>
          <a:srcRect/>
          <a:stretch>
            <a:fillRect/>
          </a:stretch>
        </p:blipFill>
        <p:spPr bwMode="auto">
          <a:xfrm>
            <a:off x="762000" y="2438400"/>
            <a:ext cx="3505200" cy="3505200"/>
          </a:xfrm>
          <a:prstGeom prst="rect">
            <a:avLst/>
          </a:prstGeom>
          <a:noFill/>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smtClean="0"/>
              <a:t>Confidentiality</a:t>
            </a:r>
          </a:p>
        </p:txBody>
      </p:sp>
      <p:sp>
        <p:nvSpPr>
          <p:cNvPr id="46083" name="Rectangle 3"/>
          <p:cNvSpPr>
            <a:spLocks noGrp="1" noChangeArrowheads="1"/>
          </p:cNvSpPr>
          <p:nvPr>
            <p:ph type="body" idx="1"/>
          </p:nvPr>
        </p:nvSpPr>
        <p:spPr>
          <a:xfrm>
            <a:off x="457200" y="1981200"/>
            <a:ext cx="8229600" cy="4144963"/>
          </a:xfrm>
        </p:spPr>
        <p:txBody>
          <a:bodyPr/>
          <a:lstStyle/>
          <a:p>
            <a:pPr eaLnBrk="1" hangingPunct="1"/>
            <a:r>
              <a:rPr lang="en-US" dirty="0" smtClean="0"/>
              <a:t>DSS and law enforcement must keep the identity of the reporter confidential</a:t>
            </a:r>
          </a:p>
          <a:p>
            <a:pPr eaLnBrk="1" hangingPunct="1"/>
            <a:endParaRPr lang="en-US" dirty="0" smtClean="0"/>
          </a:p>
          <a:p>
            <a:pPr eaLnBrk="1" hangingPunct="1"/>
            <a:r>
              <a:rPr lang="en-US" dirty="0" smtClean="0"/>
              <a:t>May share the name of the reporter with each other to further their investigations</a:t>
            </a:r>
          </a:p>
          <a:p>
            <a:pPr eaLnBrk="1" hangingPunct="1"/>
            <a:endParaRPr lang="en-US" dirty="0" smtClean="0"/>
          </a:p>
          <a:p>
            <a:pPr eaLnBrk="1" hangingPunct="1"/>
            <a:r>
              <a:rPr lang="en-US" dirty="0" smtClean="0"/>
              <a:t>Reporter may also be required to testify</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smtClean="0"/>
              <a:t>Student Information</a:t>
            </a:r>
          </a:p>
        </p:txBody>
      </p:sp>
      <p:sp>
        <p:nvSpPr>
          <p:cNvPr id="47107" name="Content Placeholder 2"/>
          <p:cNvSpPr>
            <a:spLocks noGrp="1"/>
          </p:cNvSpPr>
          <p:nvPr>
            <p:ph idx="1"/>
          </p:nvPr>
        </p:nvSpPr>
        <p:spPr>
          <a:xfrm>
            <a:off x="457200" y="2133600"/>
            <a:ext cx="8229600" cy="3992563"/>
          </a:xfrm>
        </p:spPr>
        <p:txBody>
          <a:bodyPr/>
          <a:lstStyle/>
          <a:p>
            <a:r>
              <a:rPr lang="en-US" sz="4000" dirty="0" smtClean="0"/>
              <a:t>Federal law protects the confidentiality of student education records as well as personally identifiable information contained in such records.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smtClean="0"/>
              <a:t>FERPA</a:t>
            </a:r>
          </a:p>
        </p:txBody>
      </p:sp>
      <p:sp>
        <p:nvSpPr>
          <p:cNvPr id="48131" name="Content Placeholder 2"/>
          <p:cNvSpPr>
            <a:spLocks noGrp="1"/>
          </p:cNvSpPr>
          <p:nvPr>
            <p:ph idx="1"/>
          </p:nvPr>
        </p:nvSpPr>
        <p:spPr>
          <a:xfrm>
            <a:off x="457200" y="2133600"/>
            <a:ext cx="8229600" cy="3992563"/>
          </a:xfrm>
        </p:spPr>
        <p:txBody>
          <a:bodyPr/>
          <a:lstStyle/>
          <a:p>
            <a:r>
              <a:rPr lang="en-US" sz="4000" dirty="0" smtClean="0"/>
              <a:t>The Family Educational Rights and Privacy Act (FERPA), a federal law, protects the privacy of student educational records and assures parents the right to access those records.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smtClean="0"/>
              <a:t>Caution</a:t>
            </a:r>
          </a:p>
        </p:txBody>
      </p:sp>
      <p:sp>
        <p:nvSpPr>
          <p:cNvPr id="49155" name="Content Placeholder 2"/>
          <p:cNvSpPr>
            <a:spLocks noGrp="1"/>
          </p:cNvSpPr>
          <p:nvPr>
            <p:ph idx="1"/>
          </p:nvPr>
        </p:nvSpPr>
        <p:spPr>
          <a:xfrm>
            <a:off x="457200" y="2133600"/>
            <a:ext cx="8229600" cy="3992563"/>
          </a:xfrm>
        </p:spPr>
        <p:txBody>
          <a:bodyPr/>
          <a:lstStyle/>
          <a:p>
            <a:r>
              <a:rPr lang="en-US" dirty="0" smtClean="0"/>
              <a:t>District employees are charged with maintaining the strict confidentiality of student education records and may release such information to others only with written consent of the parent, guardian or (in some cases) the student. </a:t>
            </a:r>
          </a:p>
          <a:p>
            <a:r>
              <a:rPr lang="en-US" dirty="0" smtClean="0"/>
              <a:t>Employees are cautioned to not discuss any information that could be construed as individual student information.</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sz="7200" smtClean="0"/>
              <a:t>End of Module</a:t>
            </a:r>
          </a:p>
        </p:txBody>
      </p:sp>
      <p:sp>
        <p:nvSpPr>
          <p:cNvPr id="50179" name="Rectangle 3"/>
          <p:cNvSpPr>
            <a:spLocks noGrp="1" noChangeArrowheads="1"/>
          </p:cNvSpPr>
          <p:nvPr>
            <p:ph type="body" idx="1"/>
          </p:nvPr>
        </p:nvSpPr>
        <p:spPr>
          <a:xfrm>
            <a:off x="695325" y="2692400"/>
            <a:ext cx="7675563" cy="3121025"/>
          </a:xfrm>
        </p:spPr>
        <p:txBody>
          <a:bodyPr/>
          <a:lstStyle/>
          <a:p>
            <a:pPr lvl="4">
              <a:buFontTx/>
              <a:buNone/>
            </a:pPr>
            <a:r>
              <a:rPr lang="en-US" sz="4800" smtClean="0">
                <a:solidFill>
                  <a:srgbClr val="0033CC"/>
                </a:solidFill>
                <a:hlinkClick r:id="rId3"/>
              </a:rPr>
              <a:t>Click Here</a:t>
            </a:r>
            <a:r>
              <a:rPr lang="en-US" sz="4800" smtClean="0">
                <a:hlinkClick r:id="rId3"/>
              </a:rPr>
              <a:t> </a:t>
            </a:r>
            <a:r>
              <a:rPr lang="en-US" sz="4800" smtClean="0"/>
              <a:t>to return to the Employee Training Page          </a:t>
            </a:r>
          </a:p>
          <a:p>
            <a:pPr lvl="4">
              <a:buFontTx/>
              <a:buNone/>
            </a:pPr>
            <a:endParaRPr lang="en-US" sz="4800" smtClean="0"/>
          </a:p>
          <a:p>
            <a:pPr lvl="4">
              <a:buFontTx/>
              <a:buNone/>
            </a:pPr>
            <a:endParaRPr lang="en-US" sz="4800" smtClean="0"/>
          </a:p>
          <a:p>
            <a:pPr lvl="4">
              <a:buFontTx/>
              <a:buNone/>
            </a:pPr>
            <a:endParaRPr lang="en-US" sz="4800" smtClean="0"/>
          </a:p>
          <a:p>
            <a:pPr lvl="4">
              <a:buFontTx/>
              <a:buNone/>
            </a:pPr>
            <a:endParaRPr lang="en-US" sz="4800" smtClean="0"/>
          </a:p>
          <a:p>
            <a:pPr lvl="4">
              <a:buFontTx/>
              <a:buNone/>
            </a:pPr>
            <a:endParaRPr lang="en-US" sz="4800" smtClean="0"/>
          </a:p>
          <a:p>
            <a:pPr lvl="4">
              <a:buFontTx/>
              <a:buNone/>
            </a:pPr>
            <a:endParaRPr lang="en-US" sz="4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mtClean="0"/>
              <a:t>Policy GBEB Staff Conduct</a:t>
            </a:r>
          </a:p>
        </p:txBody>
      </p:sp>
      <p:sp>
        <p:nvSpPr>
          <p:cNvPr id="7171" name="Rectangle 3"/>
          <p:cNvSpPr>
            <a:spLocks noGrp="1" noChangeArrowheads="1"/>
          </p:cNvSpPr>
          <p:nvPr>
            <p:ph type="body" idx="1"/>
          </p:nvPr>
        </p:nvSpPr>
        <p:spPr>
          <a:xfrm>
            <a:off x="457200" y="1905000"/>
            <a:ext cx="8229600" cy="4221163"/>
          </a:xfrm>
        </p:spPr>
        <p:txBody>
          <a:bodyPr/>
          <a:lstStyle/>
          <a:p>
            <a:pPr>
              <a:buFont typeface="Wingdings" pitchFamily="2" charset="2"/>
              <a:buNone/>
            </a:pPr>
            <a:r>
              <a:rPr lang="en-US" dirty="0" smtClean="0"/>
              <a:t>The Board of Trustees reaffirms one of the oldest beliefs in education: </a:t>
            </a:r>
            <a:r>
              <a:rPr lang="en-US" b="1" dirty="0" smtClean="0"/>
              <a:t>One of the best methods of instruction is that of setting a good example.</a:t>
            </a:r>
            <a:r>
              <a:rPr lang="en-US" dirty="0" smtClean="0"/>
              <a:t> The Board of Trustees expects the staff of the district to strive to set the kind of example for students that will serve them well in their own conduct and behavior and subsequently contribute to an appropriate school atmosphere.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mtClean="0"/>
              <a:t>Policy GBEB</a:t>
            </a:r>
          </a:p>
        </p:txBody>
      </p:sp>
      <p:sp>
        <p:nvSpPr>
          <p:cNvPr id="8195" name="Rectangle 3"/>
          <p:cNvSpPr>
            <a:spLocks noGrp="1" noChangeArrowheads="1"/>
          </p:cNvSpPr>
          <p:nvPr>
            <p:ph type="body" idx="1"/>
          </p:nvPr>
        </p:nvSpPr>
        <p:spPr>
          <a:xfrm>
            <a:off x="457200" y="1828800"/>
            <a:ext cx="8229600" cy="4297363"/>
          </a:xfrm>
        </p:spPr>
        <p:txBody>
          <a:bodyPr/>
          <a:lstStyle/>
          <a:p>
            <a:pPr>
              <a:buFont typeface="Wingdings" pitchFamily="2" charset="2"/>
              <a:buNone/>
            </a:pPr>
            <a:r>
              <a:rPr lang="en-US" sz="3600" dirty="0" smtClean="0"/>
              <a:t>To that end, in dress, conduct and </a:t>
            </a:r>
            <a:r>
              <a:rPr lang="en-US" sz="3600" b="1" i="1" dirty="0" smtClean="0"/>
              <a:t>interpersonal relationships</a:t>
            </a:r>
            <a:r>
              <a:rPr lang="en-US" sz="3600" dirty="0" smtClean="0"/>
              <a:t>, all staff should recognize that they are being continually observed by students and that their actions and demeanor will be reflected in the conduct of the students.</a:t>
            </a:r>
          </a:p>
          <a:p>
            <a:endParaRPr lang="en-US" sz="36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mtClean="0"/>
              <a:t>Policy GBEB</a:t>
            </a:r>
          </a:p>
        </p:txBody>
      </p:sp>
      <p:sp>
        <p:nvSpPr>
          <p:cNvPr id="9219" name="Rectangle 3"/>
          <p:cNvSpPr>
            <a:spLocks noGrp="1" noChangeArrowheads="1"/>
          </p:cNvSpPr>
          <p:nvPr>
            <p:ph type="body" idx="1"/>
          </p:nvPr>
        </p:nvSpPr>
        <p:spPr>
          <a:xfrm>
            <a:off x="457200" y="1981200"/>
            <a:ext cx="8229600" cy="4144963"/>
          </a:xfrm>
        </p:spPr>
        <p:txBody>
          <a:bodyPr>
            <a:normAutofit/>
          </a:bodyPr>
          <a:lstStyle/>
          <a:p>
            <a:pPr>
              <a:lnSpc>
                <a:spcPct val="90000"/>
              </a:lnSpc>
              <a:buFont typeface="Wingdings" pitchFamily="2" charset="2"/>
              <a:buNone/>
            </a:pPr>
            <a:r>
              <a:rPr lang="en-US" b="1" dirty="0" smtClean="0"/>
              <a:t>Immoral conduct on the part of any employee will constitute grounds for immediate suspension. No employee will commit or attempt to induce students or others to commit an act or acts of immoral conduct, which may be harmful to others or bring discredit to the district. If it appears an employee may have violated the law, the district will cooperate with law enforcement agencies.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z="3600" smtClean="0"/>
              <a:t>Policy GBEBB Staff Conduct With Students</a:t>
            </a:r>
          </a:p>
        </p:txBody>
      </p:sp>
      <p:sp>
        <p:nvSpPr>
          <p:cNvPr id="10243" name="Rectangle 3"/>
          <p:cNvSpPr>
            <a:spLocks noGrp="1" noChangeArrowheads="1"/>
          </p:cNvSpPr>
          <p:nvPr>
            <p:ph type="body" idx="1"/>
          </p:nvPr>
        </p:nvSpPr>
        <p:spPr>
          <a:xfrm>
            <a:off x="457200" y="1676400"/>
            <a:ext cx="8229600" cy="4449763"/>
          </a:xfrm>
        </p:spPr>
        <p:txBody>
          <a:bodyPr>
            <a:normAutofit lnSpcReduction="10000"/>
          </a:bodyPr>
          <a:lstStyle/>
          <a:p>
            <a:pPr>
              <a:lnSpc>
                <a:spcPct val="90000"/>
              </a:lnSpc>
              <a:buFont typeface="Wingdings" pitchFamily="2" charset="2"/>
              <a:buNone/>
            </a:pPr>
            <a:r>
              <a:rPr lang="en-US" sz="2800" b="1" dirty="0" smtClean="0"/>
              <a:t>All staff members are to keep all relationships between themselves and the students at their work site as professional ones. In situations where a staff member is in a position to have influence or power over a student, he/she is not to date or be involved in any way with the student, even if the relationship is consensual. Inappropriate social relations with students may constitute a form of sexual harassment and be subject to the provisions of the district policy JI, Sexual Harassment of Students.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mtClean="0"/>
              <a:t>Consequences</a:t>
            </a:r>
          </a:p>
        </p:txBody>
      </p:sp>
      <p:sp>
        <p:nvSpPr>
          <p:cNvPr id="11267" name="Rectangle 3"/>
          <p:cNvSpPr>
            <a:spLocks noGrp="1" noChangeArrowheads="1"/>
          </p:cNvSpPr>
          <p:nvPr>
            <p:ph type="body" idx="1"/>
          </p:nvPr>
        </p:nvSpPr>
        <p:spPr/>
        <p:txBody>
          <a:bodyPr>
            <a:normAutofit lnSpcReduction="10000"/>
          </a:bodyPr>
          <a:lstStyle/>
          <a:p>
            <a:r>
              <a:rPr lang="en-US" sz="4000" smtClean="0"/>
              <a:t>Any employee or student who is found to have engaged in sexual harassment will be subject to disciplinary action, up to and including termination. The district will take all other appropriate steps to correct or rectify the situation. </a:t>
            </a:r>
          </a:p>
        </p:txBody>
      </p:sp>
    </p:spTree>
  </p:cSld>
  <p:clrMapOvr>
    <a:masterClrMapping/>
  </p:clrMapOvr>
</p:sld>
</file>

<file path=ppt/theme/theme1.xml><?xml version="1.0" encoding="utf-8"?>
<a:theme xmlns:a="http://schemas.openxmlformats.org/drawingml/2006/main" name="TS010165961">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21873A"/>
      </a:hlink>
      <a:folHlink>
        <a:srgbClr val="717E00"/>
      </a:folHlink>
    </a:clrScheme>
    <a:fontScheme name="School Presentation">
      <a:majorFont>
        <a:latin typeface="Bookman Old Style"/>
        <a:ea typeface=""/>
        <a:cs typeface=""/>
      </a:majorFont>
      <a:minorFont>
        <a:latin typeface="Segoe Condense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B2178E4-2F0C-4A34-8B52-79BAFAEA725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TS010165961</Template>
  <TotalTime>0</TotalTime>
  <Words>1633</Words>
  <Application>Microsoft Office PowerPoint</Application>
  <PresentationFormat>On-screen Show (4:3)</PresentationFormat>
  <Paragraphs>212</Paragraphs>
  <Slides>47</Slides>
  <Notes>46</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TS010165961</vt:lpstr>
      <vt:lpstr>Professional Behaviors</vt:lpstr>
      <vt:lpstr>Do Not Post Student Work on PRIVATE Internet Sites- It is ILLEGAL!</vt:lpstr>
      <vt:lpstr>Social Networking</vt:lpstr>
      <vt:lpstr>Text Messages</vt:lpstr>
      <vt:lpstr>Policy GBEB Staff Conduct</vt:lpstr>
      <vt:lpstr>Policy GBEB</vt:lpstr>
      <vt:lpstr>Policy GBEB</vt:lpstr>
      <vt:lpstr>Policy GBEBB Staff Conduct With Students</vt:lpstr>
      <vt:lpstr>Consequences</vt:lpstr>
      <vt:lpstr>Defense</vt:lpstr>
      <vt:lpstr>Expectations</vt:lpstr>
      <vt:lpstr>Inappropriate Touching</vt:lpstr>
      <vt:lpstr>Inappropriate Dress</vt:lpstr>
      <vt:lpstr>Inappropriate Conversations</vt:lpstr>
      <vt:lpstr>One-on-One Meetings</vt:lpstr>
      <vt:lpstr>Self-Police</vt:lpstr>
      <vt:lpstr>Recognize Your Stress or Anger</vt:lpstr>
      <vt:lpstr>The Law</vt:lpstr>
      <vt:lpstr>Sexual Harassment</vt:lpstr>
      <vt:lpstr>The Cost</vt:lpstr>
      <vt:lpstr>The Policies</vt:lpstr>
      <vt:lpstr>Keys to Determining Validity</vt:lpstr>
      <vt:lpstr>Keys to Determining Validity</vt:lpstr>
      <vt:lpstr>Keys to Determining Validity</vt:lpstr>
      <vt:lpstr>Keys to Determining Validity</vt:lpstr>
      <vt:lpstr>Reporting Harassment</vt:lpstr>
      <vt:lpstr>No No’s</vt:lpstr>
      <vt:lpstr>Annual Training</vt:lpstr>
      <vt:lpstr>Reporting Child Abuse</vt:lpstr>
      <vt:lpstr>Mandatory Reporters</vt:lpstr>
      <vt:lpstr>Child Abuse and Neglect Defined</vt:lpstr>
      <vt:lpstr>Child Abuse and Neglect Defined</vt:lpstr>
      <vt:lpstr>Neglect</vt:lpstr>
      <vt:lpstr>When Do You Report</vt:lpstr>
      <vt:lpstr>Reason to Believe</vt:lpstr>
      <vt:lpstr> Immunity from Liability</vt:lpstr>
      <vt:lpstr>Failure to Report</vt:lpstr>
      <vt:lpstr>How to respond to the child:</vt:lpstr>
      <vt:lpstr>Documentation</vt:lpstr>
      <vt:lpstr>Final Thoughts about Mandatory Reporting</vt:lpstr>
      <vt:lpstr>Confidentiality</vt:lpstr>
      <vt:lpstr>Confidentiality</vt:lpstr>
      <vt:lpstr>Confidentiality</vt:lpstr>
      <vt:lpstr>Student Information</vt:lpstr>
      <vt:lpstr>FERPA</vt:lpstr>
      <vt:lpstr>Caution</vt:lpstr>
      <vt:lpstr>End of Module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2013-08-08T13:36:45Z</dcterms:created>
  <dcterms:modified xsi:type="dcterms:W3CDTF">2013-08-20T17:04:19Z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TC101659619990</vt:lpwstr>
  </property>
</Properties>
</file>