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0"/>
  </p:notesMasterIdLst>
  <p:sldIdLst>
    <p:sldId id="256" r:id="rId2"/>
    <p:sldId id="257" r:id="rId3"/>
    <p:sldId id="265" r:id="rId4"/>
    <p:sldId id="263" r:id="rId5"/>
    <p:sldId id="264" r:id="rId6"/>
    <p:sldId id="262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113A45-046A-438C-9462-7EF86B404654}" type="datetimeFigureOut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322B7C-23AC-42AC-9684-7C8D796EF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A01CA3-B54B-4E06-AB95-4A663E484A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B904F9-1415-4940-A22A-A54A8E503C3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4D2622-1272-486D-955E-9677295C256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8535D9-EF4A-428D-8D4B-869750EAC03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21E80B-42F6-42B0-927E-48CDC7D20AB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BB0C87-F398-48ED-86CD-6710D8D8AF0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F42FB6-F947-4A3B-AD11-10FD4673B26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12A4AD-E4B2-40A8-B450-93457BEA970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3B448-0B13-448C-9FAA-C27517D279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2C793-9ECD-4F32-840C-A6B8D45E43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A76A2-7051-43F8-80A6-AA90741393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B85C4-4393-4CAC-8FCE-3375A41D41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BF8AA-A37B-4C7E-93EE-CD5BA39D25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1830F-8777-4B64-A005-30F6677CE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0A145-C63C-4B00-8CF0-A1827797F3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B6F0CD-88A1-401A-9182-5D493373E2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F4378-1A7D-4F22-9940-F18D3D2D98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3CB6F59D-D0C5-44DF-9D49-896966EBCF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65F37-0B0B-4944-BFFB-C15A019353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E314F50-7480-4F24-BD47-3914BF62A6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wd50.org/Page/18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McKinney-Vento Act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Homeless Students in Greenwood School District 50</a:t>
            </a:r>
          </a:p>
          <a:p>
            <a:r>
              <a:rPr lang="en-US" dirty="0" smtClean="0"/>
              <a:t>2014/2015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 Law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McKinney-Vento Act, a federal law, passed in 1987 helps homeless children and youth go to school.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smtClean="0"/>
              <a:t>Students May Be Considered Homeless if they are:</a:t>
            </a: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Living with a friend, relative or someone else because they lost a home;</a:t>
            </a:r>
          </a:p>
          <a:p>
            <a:r>
              <a:rPr lang="en-US" smtClean="0"/>
              <a:t>Staying in a motel or hotel;</a:t>
            </a:r>
          </a:p>
          <a:p>
            <a:r>
              <a:rPr lang="en-US" smtClean="0"/>
              <a:t>Living in an emergency or domestic violence shelter;</a:t>
            </a:r>
          </a:p>
          <a:p>
            <a:r>
              <a:rPr lang="en-US" smtClean="0"/>
              <a:t>Staying in substandard housing;</a:t>
            </a:r>
          </a:p>
          <a:p>
            <a:r>
              <a:rPr lang="en-US" smtClean="0"/>
              <a:t>Living in a car, park, abandoned building or public place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Signs That a Student May Be Homeless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 history of attending many schools</a:t>
            </a:r>
          </a:p>
          <a:p>
            <a:r>
              <a:rPr lang="en-US" smtClean="0"/>
              <a:t>Erratic class attendance and tardiness</a:t>
            </a:r>
          </a:p>
          <a:p>
            <a:r>
              <a:rPr lang="en-US" smtClean="0"/>
              <a:t>Mention of staying with grandparents, other relatives, or friends or in a motel</a:t>
            </a:r>
          </a:p>
          <a:p>
            <a:r>
              <a:rPr lang="en-US" smtClean="0"/>
              <a:t>Hunger and the hoarding of food</a:t>
            </a:r>
          </a:p>
          <a:p>
            <a:r>
              <a:rPr lang="en-US" smtClean="0"/>
              <a:t>Hostility and anger</a:t>
            </a:r>
          </a:p>
          <a:p>
            <a:r>
              <a:rPr lang="en-US" smtClean="0"/>
              <a:t>Needy or withdrawn behavior</a:t>
            </a:r>
          </a:p>
          <a:p>
            <a:r>
              <a:rPr lang="en-US" smtClean="0"/>
              <a:t>Poor hygiene and grooming</a:t>
            </a:r>
          </a:p>
          <a:p>
            <a:r>
              <a:rPr lang="en-US" smtClean="0"/>
              <a:t>Lack of preparation for class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Signs </a:t>
            </a:r>
            <a:r>
              <a:rPr lang="en-US" sz="2400" smtClean="0"/>
              <a:t> continued           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Inadequate clothing or clothing inappropriate for the weather</a:t>
            </a:r>
          </a:p>
          <a:p>
            <a:r>
              <a:rPr lang="en-US" smtClean="0"/>
              <a:t>Sleeping in class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Benefits For Qualifying Students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Remain in their </a:t>
            </a:r>
            <a:r>
              <a:rPr lang="en-US" b="1" smtClean="0"/>
              <a:t>School Of Origin </a:t>
            </a:r>
            <a:r>
              <a:rPr lang="en-US" smtClean="0"/>
              <a:t>– School of origin is defined as the school the student attended when permanently housed, or the school in which the student was last enrolled.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Immediate enrollment</a:t>
            </a:r>
            <a:r>
              <a:rPr lang="en-US" smtClean="0"/>
              <a:t> without documentation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Transportation</a:t>
            </a:r>
            <a:r>
              <a:rPr lang="en-US" smtClean="0"/>
              <a:t> to and from school or origin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Can You Do?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you suspect a student may be homeless please contact your school’s Student Support Facilitator or Glennis Cannon at 941-5484.   We can help the student with school supplies, clothing, free and reduced lunch application, transportation, and other items needed for school.  All referrals are confidential.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90488"/>
            <a:ext cx="6248400" cy="1190625"/>
          </a:xfrm>
        </p:spPr>
        <p:txBody>
          <a:bodyPr/>
          <a:lstStyle/>
          <a:p>
            <a:pPr eaLnBrk="1" hangingPunct="1"/>
            <a:r>
              <a:rPr lang="en-US" sz="6000" smtClean="0"/>
              <a:t>End of Module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93738" y="2474913"/>
            <a:ext cx="7604125" cy="3152775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en-US" sz="4800" smtClean="0">
                <a:solidFill>
                  <a:srgbClr val="0033CC"/>
                </a:solidFill>
                <a:hlinkClick r:id="rId3"/>
              </a:rPr>
              <a:t>Click Here</a:t>
            </a:r>
            <a:r>
              <a:rPr lang="en-US" sz="4800" smtClean="0">
                <a:hlinkClick r:id="rId3"/>
              </a:rPr>
              <a:t> </a:t>
            </a:r>
            <a:r>
              <a:rPr lang="en-US" sz="4800" smtClean="0"/>
              <a:t>to return to the Employee Training Page          </a:t>
            </a:r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165</TotalTime>
  <Words>282</Words>
  <Application>Microsoft Office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McKinney-Vento Act</vt:lpstr>
      <vt:lpstr>Federal Law</vt:lpstr>
      <vt:lpstr>Students May Be Considered Homeless if they are:</vt:lpstr>
      <vt:lpstr>Signs That a Student May Be Homeless</vt:lpstr>
      <vt:lpstr>Signs  continued           </vt:lpstr>
      <vt:lpstr>Benefits For Qualifying Students</vt:lpstr>
      <vt:lpstr>What Can You Do?</vt:lpstr>
      <vt:lpstr>End of Module</vt:lpstr>
    </vt:vector>
  </TitlesOfParts>
  <Company>Greenwood School District 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McKinney-Vento Act</dc:title>
  <dc:creator>Greenwood School District 50</dc:creator>
  <cp:lastModifiedBy>Randy Vaughn</cp:lastModifiedBy>
  <cp:revision>22</cp:revision>
  <dcterms:created xsi:type="dcterms:W3CDTF">2010-09-05T17:09:19Z</dcterms:created>
  <dcterms:modified xsi:type="dcterms:W3CDTF">2014-08-07T13:10:53Z</dcterms:modified>
</cp:coreProperties>
</file>